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theme/themeOverride1.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tags/tag131.xml" ContentType="application/vnd.openxmlformats-officedocument.presentationml.tags+xml"/>
  <Override PartName="/ppt/notesSlides/notesSlide2.xml" ContentType="application/vnd.openxmlformats-officedocument.presentationml.notesSlide+xml"/>
  <Override PartName="/ppt/charts/chart7.xml" ContentType="application/vnd.openxmlformats-officedocument.drawingml.chart+xml"/>
  <Override PartName="/ppt/theme/themeOverride2.xml" ContentType="application/vnd.openxmlformats-officedocument.themeOverride+xml"/>
  <Override PartName="/ppt/charts/chart8.xml" ContentType="application/vnd.openxmlformats-officedocument.drawingml.chart+xml"/>
  <Override PartName="/ppt/charts/chart9.xml" ContentType="application/vnd.openxmlformats-officedocument.drawingml.chart+xml"/>
  <Override PartName="/ppt/theme/themeOverride3.xml" ContentType="application/vnd.openxmlformats-officedocument.themeOverride+xml"/>
  <Override PartName="/ppt/charts/chart10.xml" ContentType="application/vnd.openxmlformats-officedocument.drawingml.chart+xml"/>
  <Override PartName="/ppt/charts/chart11.xml" ContentType="application/vnd.openxmlformats-officedocument.drawingml.chart+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69" r:id="rId20"/>
  </p:sldMasterIdLst>
  <p:notesMasterIdLst>
    <p:notesMasterId r:id="rId43"/>
  </p:notesMasterIdLst>
  <p:handoutMasterIdLst>
    <p:handoutMasterId r:id="rId44"/>
  </p:handoutMasterIdLst>
  <p:sldIdLst>
    <p:sldId id="902" r:id="rId21"/>
    <p:sldId id="1470" r:id="rId22"/>
    <p:sldId id="1294" r:id="rId23"/>
    <p:sldId id="933" r:id="rId24"/>
    <p:sldId id="385" r:id="rId25"/>
    <p:sldId id="984" r:id="rId26"/>
    <p:sldId id="1042" r:id="rId27"/>
    <p:sldId id="1561" r:id="rId28"/>
    <p:sldId id="1560" r:id="rId29"/>
    <p:sldId id="1556" r:id="rId30"/>
    <p:sldId id="376" r:id="rId31"/>
    <p:sldId id="262" r:id="rId32"/>
    <p:sldId id="935" r:id="rId33"/>
    <p:sldId id="388" r:id="rId34"/>
    <p:sldId id="1502" r:id="rId35"/>
    <p:sldId id="280" r:id="rId36"/>
    <p:sldId id="1562" r:id="rId37"/>
    <p:sldId id="289" r:id="rId38"/>
    <p:sldId id="1475" r:id="rId39"/>
    <p:sldId id="281" r:id="rId40"/>
    <p:sldId id="1021" r:id="rId41"/>
    <p:sldId id="922" r:id="rId42"/>
  </p:sldIdLst>
  <p:sldSz cx="12198350" cy="6858000"/>
  <p:notesSz cx="6797675" cy="9926638"/>
  <p:custDataLst>
    <p:custData r:id="rId18"/>
    <p:tags r:id="rId45"/>
  </p:custDataLst>
  <p:defaultTextStyle>
    <a:defPPr>
      <a:defRPr lang="de-DE"/>
    </a:defPPr>
    <a:lvl1pPr algn="l" rtl="0" fontAlgn="base">
      <a:spcBef>
        <a:spcPct val="50000"/>
      </a:spcBef>
      <a:spcAft>
        <a:spcPct val="0"/>
      </a:spcAft>
      <a:defRPr kern="1200">
        <a:solidFill>
          <a:schemeClr val="bg2"/>
        </a:solidFill>
        <a:latin typeface="Arial" pitchFamily="34" charset="0"/>
        <a:ea typeface="ＭＳ Ｐゴシック" charset="-128"/>
        <a:cs typeface="+mn-cs"/>
      </a:defRPr>
    </a:lvl1pPr>
    <a:lvl2pPr marL="457200" algn="l" rtl="0" fontAlgn="base">
      <a:spcBef>
        <a:spcPct val="50000"/>
      </a:spcBef>
      <a:spcAft>
        <a:spcPct val="0"/>
      </a:spcAft>
      <a:defRPr kern="1200">
        <a:solidFill>
          <a:schemeClr val="bg2"/>
        </a:solidFill>
        <a:latin typeface="Arial" pitchFamily="34" charset="0"/>
        <a:ea typeface="ＭＳ Ｐゴシック" charset="-128"/>
        <a:cs typeface="+mn-cs"/>
      </a:defRPr>
    </a:lvl2pPr>
    <a:lvl3pPr marL="914400" algn="l" rtl="0" fontAlgn="base">
      <a:spcBef>
        <a:spcPct val="50000"/>
      </a:spcBef>
      <a:spcAft>
        <a:spcPct val="0"/>
      </a:spcAft>
      <a:defRPr kern="1200">
        <a:solidFill>
          <a:schemeClr val="bg2"/>
        </a:solidFill>
        <a:latin typeface="Arial" pitchFamily="34" charset="0"/>
        <a:ea typeface="ＭＳ Ｐゴシック" charset="-128"/>
        <a:cs typeface="+mn-cs"/>
      </a:defRPr>
    </a:lvl3pPr>
    <a:lvl4pPr marL="1371600" algn="l" rtl="0" fontAlgn="base">
      <a:spcBef>
        <a:spcPct val="50000"/>
      </a:spcBef>
      <a:spcAft>
        <a:spcPct val="0"/>
      </a:spcAft>
      <a:defRPr kern="1200">
        <a:solidFill>
          <a:schemeClr val="bg2"/>
        </a:solidFill>
        <a:latin typeface="Arial" pitchFamily="34" charset="0"/>
        <a:ea typeface="ＭＳ Ｐゴシック" charset="-128"/>
        <a:cs typeface="+mn-cs"/>
      </a:defRPr>
    </a:lvl4pPr>
    <a:lvl5pPr marL="1828800" algn="l" rtl="0" fontAlgn="base">
      <a:spcBef>
        <a:spcPct val="50000"/>
      </a:spcBef>
      <a:spcAft>
        <a:spcPct val="0"/>
      </a:spcAft>
      <a:defRPr kern="1200">
        <a:solidFill>
          <a:schemeClr val="bg2"/>
        </a:solidFill>
        <a:latin typeface="Arial" pitchFamily="34" charset="0"/>
        <a:ea typeface="ＭＳ Ｐゴシック" charset="-128"/>
        <a:cs typeface="+mn-cs"/>
      </a:defRPr>
    </a:lvl5pPr>
    <a:lvl6pPr marL="2286000" algn="l" defTabSz="914400" rtl="0" eaLnBrk="1" latinLnBrk="0" hangingPunct="1">
      <a:defRPr kern="1200">
        <a:solidFill>
          <a:schemeClr val="bg2"/>
        </a:solidFill>
        <a:latin typeface="Arial" pitchFamily="34" charset="0"/>
        <a:ea typeface="ＭＳ Ｐゴシック" charset="-128"/>
        <a:cs typeface="+mn-cs"/>
      </a:defRPr>
    </a:lvl6pPr>
    <a:lvl7pPr marL="2743200" algn="l" defTabSz="914400" rtl="0" eaLnBrk="1" latinLnBrk="0" hangingPunct="1">
      <a:defRPr kern="1200">
        <a:solidFill>
          <a:schemeClr val="bg2"/>
        </a:solidFill>
        <a:latin typeface="Arial" pitchFamily="34" charset="0"/>
        <a:ea typeface="ＭＳ Ｐゴシック" charset="-128"/>
        <a:cs typeface="+mn-cs"/>
      </a:defRPr>
    </a:lvl7pPr>
    <a:lvl8pPr marL="3200400" algn="l" defTabSz="914400" rtl="0" eaLnBrk="1" latinLnBrk="0" hangingPunct="1">
      <a:defRPr kern="1200">
        <a:solidFill>
          <a:schemeClr val="bg2"/>
        </a:solidFill>
        <a:latin typeface="Arial" pitchFamily="34" charset="0"/>
        <a:ea typeface="ＭＳ Ｐゴシック" charset="-128"/>
        <a:cs typeface="+mn-cs"/>
      </a:defRPr>
    </a:lvl8pPr>
    <a:lvl9pPr marL="3657600" algn="l" defTabSz="914400" rtl="0" eaLnBrk="1" latinLnBrk="0" hangingPunct="1">
      <a:defRPr kern="1200">
        <a:solidFill>
          <a:schemeClr val="bg2"/>
        </a:solidFill>
        <a:latin typeface="Arial" pitchFamily="34" charset="0"/>
        <a:ea typeface="ＭＳ Ｐゴシック" charset="-128"/>
        <a:cs typeface="+mn-cs"/>
      </a:defRPr>
    </a:lvl9pPr>
  </p:defaultTextStyle>
  <p:extLst>
    <p:ext uri="{EFAFB233-063F-42B5-8137-9DF3F51BA10A}">
      <p15:sldGuideLst xmlns:p15="http://schemas.microsoft.com/office/powerpoint/2012/main">
        <p15:guide id="6" orient="horz" pos="210">
          <p15:clr>
            <a:srgbClr val="A4A3A4"/>
          </p15:clr>
        </p15:guide>
        <p15:guide id="7" pos="395">
          <p15:clr>
            <a:srgbClr val="A4A3A4"/>
          </p15:clr>
        </p15:guide>
        <p15:guide id="8" pos="3842">
          <p15:clr>
            <a:srgbClr val="A4A3A4"/>
          </p15:clr>
        </p15:guide>
        <p15:guide id="9" pos="3933">
          <p15:clr>
            <a:srgbClr val="A4A3A4"/>
          </p15:clr>
        </p15:guide>
        <p15:guide id="10" pos="7380">
          <p15:clr>
            <a:srgbClr val="A4A3A4"/>
          </p15:clr>
        </p15:guide>
        <p15:guide id="11" pos="5566">
          <p15:clr>
            <a:srgbClr val="A4A3A4"/>
          </p15:clr>
        </p15:guide>
        <p15:guide id="12" orient="horz" pos="3902" userDrawn="1">
          <p15:clr>
            <a:srgbClr val="A4A3A4"/>
          </p15:clr>
        </p15:guide>
        <p15:guide id="13" orient="horz" pos="654">
          <p15:clr>
            <a:srgbClr val="A4A3A4"/>
          </p15:clr>
        </p15:guide>
        <p15:guide id="14" orient="horz" pos="2453" userDrawn="1">
          <p15:clr>
            <a:srgbClr val="A4A3A4"/>
          </p15:clr>
        </p15:guide>
        <p15:guide id="15" orient="horz" pos="2360">
          <p15:clr>
            <a:srgbClr val="A4A3A4"/>
          </p15:clr>
        </p15:guide>
        <p15:guide id="16" orient="horz" pos="909">
          <p15:clr>
            <a:srgbClr val="A4A3A4"/>
          </p15:clr>
        </p15:guide>
        <p15:guide id="17" orient="horz" pos="2451">
          <p15:clr>
            <a:srgbClr val="A4A3A4"/>
          </p15:clr>
        </p15:guide>
        <p15:guide id="18" orient="horz" pos="998">
          <p15:clr>
            <a:srgbClr val="A4A3A4"/>
          </p15:clr>
        </p15:guide>
        <p15:guide id="19" orient="horz" pos="1090">
          <p15:clr>
            <a:srgbClr val="A4A3A4"/>
          </p15:clr>
        </p15:guide>
        <p15:guide id="20" orient="horz" pos="3812">
          <p15:clr>
            <a:srgbClr val="A4A3A4"/>
          </p15:clr>
        </p15:guide>
        <p15:guide id="21" orient="horz" pos="3721">
          <p15:clr>
            <a:srgbClr val="A4A3A4"/>
          </p15:clr>
        </p15:guide>
        <p15:guide id="22" orient="horz" pos="1253" userDrawn="1">
          <p15:clr>
            <a:srgbClr val="A4A3A4"/>
          </p15:clr>
        </p15:guide>
      </p15:sldGuideLst>
    </p:ext>
    <p:ext uri="{2D200454-40CA-4A62-9FC3-DE9A4176ACB9}">
      <p15:notesGuideLst xmlns:p15="http://schemas.microsoft.com/office/powerpoint/2012/main">
        <p15:guide id="1" orient="horz" pos="3225" userDrawn="1">
          <p15:clr>
            <a:srgbClr val="A4A3A4"/>
          </p15:clr>
        </p15:guide>
        <p15:guide id="2" pos="2240" userDrawn="1">
          <p15:clr>
            <a:srgbClr val="A4A3A4"/>
          </p15:clr>
        </p15:guide>
        <p15:guide id="3" orient="horz" pos="3052" userDrawn="1">
          <p15:clr>
            <a:srgbClr val="A4A3A4"/>
          </p15:clr>
        </p15:guide>
        <p15:guide id="4" pos="2163" userDrawn="1">
          <p15:clr>
            <a:srgbClr val="A4A3A4"/>
          </p15:clr>
        </p15:guide>
        <p15:guide id="5" orient="horz" pos="2871" userDrawn="1">
          <p15:clr>
            <a:srgbClr val="A4A3A4"/>
          </p15:clr>
        </p15:guide>
        <p15:guide id="6" orient="horz" pos="467" userDrawn="1">
          <p15:clr>
            <a:srgbClr val="A4A3A4"/>
          </p15:clr>
        </p15:guide>
        <p15:guide id="7" orient="horz" pos="5639" userDrawn="1">
          <p15:clr>
            <a:srgbClr val="A4A3A4"/>
          </p15:clr>
        </p15:guide>
        <p15:guide id="8" orient="horz" pos="2734" userDrawn="1">
          <p15:clr>
            <a:srgbClr val="A4A3A4"/>
          </p15:clr>
        </p15:guide>
        <p15:guide id="9" pos="4161" userDrawn="1">
          <p15:clr>
            <a:srgbClr val="A4A3A4"/>
          </p15:clr>
        </p15:guide>
        <p15:guide id="10" pos="165" userDrawn="1">
          <p15:clr>
            <a:srgbClr val="A4A3A4"/>
          </p15:clr>
        </p15:guide>
        <p15:guide id="11" orient="horz" pos="3304" userDrawn="1">
          <p15:clr>
            <a:srgbClr val="A4A3A4"/>
          </p15:clr>
        </p15:guide>
        <p15:guide id="12" orient="horz" pos="3127" userDrawn="1">
          <p15:clr>
            <a:srgbClr val="A4A3A4"/>
          </p15:clr>
        </p15:guide>
        <p15:guide id="13" orient="horz" pos="2941" userDrawn="1">
          <p15:clr>
            <a:srgbClr val="A4A3A4"/>
          </p15:clr>
        </p15:guide>
        <p15:guide id="14" orient="horz" pos="477" userDrawn="1">
          <p15:clr>
            <a:srgbClr val="A4A3A4"/>
          </p15:clr>
        </p15:guide>
        <p15:guide id="15" orient="horz" pos="5777" userDrawn="1">
          <p15:clr>
            <a:srgbClr val="A4A3A4"/>
          </p15:clr>
        </p15:guide>
        <p15:guide id="16" orient="horz" pos="2801" userDrawn="1">
          <p15:clr>
            <a:srgbClr val="A4A3A4"/>
          </p15:clr>
        </p15:guide>
        <p15:guide id="17" pos="2216" userDrawn="1">
          <p15:clr>
            <a:srgbClr val="A4A3A4"/>
          </p15:clr>
        </p15:guide>
        <p15:guide id="18" pos="2141" userDrawn="1">
          <p15:clr>
            <a:srgbClr val="A4A3A4"/>
          </p15:clr>
        </p15:guide>
        <p15:guide id="19" pos="4119" userDrawn="1">
          <p15:clr>
            <a:srgbClr val="A4A3A4"/>
          </p15:clr>
        </p15:guide>
        <p15:guide id="20" pos="163"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0099CB"/>
    <a:srgbClr val="FF9900"/>
    <a:srgbClr val="FF0000"/>
    <a:srgbClr val="DFE6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839" autoAdjust="0"/>
    <p:restoredTop sz="93817" autoAdjust="0"/>
  </p:normalViewPr>
  <p:slideViewPr>
    <p:cSldViewPr snapToGrid="0" snapToObjects="1" showGuides="1">
      <p:cViewPr varScale="1">
        <p:scale>
          <a:sx n="67" d="100"/>
          <a:sy n="67" d="100"/>
        </p:scale>
        <p:origin x="380" y="-32"/>
      </p:cViewPr>
      <p:guideLst>
        <p:guide orient="horz" pos="210"/>
        <p:guide pos="395"/>
        <p:guide pos="3842"/>
        <p:guide pos="3933"/>
        <p:guide pos="7380"/>
        <p:guide pos="5566"/>
        <p:guide orient="horz" pos="3902"/>
        <p:guide orient="horz" pos="654"/>
        <p:guide orient="horz" pos="2453"/>
        <p:guide orient="horz" pos="2360"/>
        <p:guide orient="horz" pos="909"/>
        <p:guide orient="horz" pos="2451"/>
        <p:guide orient="horz" pos="998"/>
        <p:guide orient="horz" pos="1090"/>
        <p:guide orient="horz" pos="3812"/>
        <p:guide orient="horz" pos="3721"/>
        <p:guide orient="horz" pos="1253"/>
      </p:guideLst>
    </p:cSldViewPr>
  </p:slideViewPr>
  <p:outlineViewPr>
    <p:cViewPr>
      <p:scale>
        <a:sx n="33" d="100"/>
        <a:sy n="33" d="100"/>
      </p:scale>
      <p:origin x="0" y="1278"/>
    </p:cViewPr>
  </p:outlineViewPr>
  <p:notesTextViewPr>
    <p:cViewPr>
      <p:scale>
        <a:sx n="100" d="100"/>
        <a:sy n="100" d="100"/>
      </p:scale>
      <p:origin x="0" y="0"/>
    </p:cViewPr>
  </p:notesTextViewPr>
  <p:sorterViewPr>
    <p:cViewPr varScale="1">
      <p:scale>
        <a:sx n="100" d="100"/>
        <a:sy n="100" d="100"/>
      </p:scale>
      <p:origin x="0" y="-9786"/>
    </p:cViewPr>
  </p:sorterViewPr>
  <p:notesViewPr>
    <p:cSldViewPr snapToGrid="0" snapToObjects="1" showGuides="1">
      <p:cViewPr varScale="1">
        <p:scale>
          <a:sx n="78" d="100"/>
          <a:sy n="78" d="100"/>
        </p:scale>
        <p:origin x="-3438" y="-96"/>
      </p:cViewPr>
      <p:guideLst>
        <p:guide orient="horz" pos="3225"/>
        <p:guide pos="2240"/>
        <p:guide orient="horz" pos="3052"/>
        <p:guide pos="2163"/>
        <p:guide orient="horz" pos="2871"/>
        <p:guide orient="horz" pos="467"/>
        <p:guide orient="horz" pos="5639"/>
        <p:guide orient="horz" pos="2734"/>
        <p:guide pos="4161"/>
        <p:guide pos="165"/>
        <p:guide orient="horz" pos="3304"/>
        <p:guide orient="horz" pos="3127"/>
        <p:guide orient="horz" pos="2941"/>
        <p:guide orient="horz" pos="477"/>
        <p:guide orient="horz" pos="5777"/>
        <p:guide orient="horz" pos="2801"/>
        <p:guide pos="2216"/>
        <p:guide pos="2141"/>
        <p:guide pos="4119"/>
        <p:guide pos="163"/>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slide" Target="slides/slide6.xml"/><Relationship Id="rId39"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slide" Target="slides/slide22.xml"/><Relationship Id="rId47" Type="http://schemas.openxmlformats.org/officeDocument/2006/relationships/viewProps" Target="viewProps.xml"/><Relationship Id="rId7" Type="http://schemas.openxmlformats.org/officeDocument/2006/relationships/customXml" Target="../customXml/item7.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ustomXml" Target="../customXml/item16.xml"/><Relationship Id="rId20" Type="http://schemas.openxmlformats.org/officeDocument/2006/relationships/slideMaster" Target="slideMasters/slideMaster1.xml"/><Relationship Id="rId29" Type="http://schemas.openxmlformats.org/officeDocument/2006/relationships/slide" Target="slides/slide9.xml"/><Relationship Id="rId41"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tags" Target="tags/tag1.xml"/><Relationship Id="rId5" Type="http://schemas.openxmlformats.org/officeDocument/2006/relationships/customXml" Target="../customXml/item5.xml"/><Relationship Id="rId15" Type="http://schemas.openxmlformats.org/officeDocument/2006/relationships/customXml" Target="../customXml/item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tableStyles" Target="tableStyles.xml"/><Relationship Id="rId10" Type="http://schemas.openxmlformats.org/officeDocument/2006/relationships/customXml" Target="../customXml/item10.xml"/><Relationship Id="rId19" Type="http://schemas.openxmlformats.org/officeDocument/2006/relationships/customXml" Target="../customXml/item19.xml"/><Relationship Id="rId31" Type="http://schemas.openxmlformats.org/officeDocument/2006/relationships/slide" Target="slides/slide11.xml"/><Relationship Id="rId44"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customXml" Target="../customXml/item8.xml"/></Relationships>
</file>

<file path=ppt/charts/_rels/chart1.xml.rels><?xml version="1.0" encoding="UTF-8" standalone="yes"?>
<Relationships xmlns="http://schemas.openxmlformats.org/package/2006/relationships"><Relationship Id="rId1" Type="http://schemas.openxmlformats.org/officeDocument/2006/relationships/oleObject" Target="file:///D:\&#269;l&#225;nky%202010\Energetick&#225;%20bilance%20&#268;R%20160102.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Po&#269;&#237;ta&#269;%20190303\&#269;l&#225;nky%202010\cz16_530111%20&#382;eleznice%20osobn&#237;%20z%20a%20do%20Prahy%202017.xls"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Po&#269;&#237;ta&#269;%20190303\&#269;l&#225;nky%202010\cz16_512000%20&#382;eleznice%20osobn&#237;%202017.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269;l&#225;nky%202010\ZEU%202020%20a&#382;%202030.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D:\&#269;l&#225;nky%202010\ZEU%202020%20a&#382;%202030.xlsx" TargetMode="Externa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1" Type="http://schemas.openxmlformats.org/officeDocument/2006/relationships/oleObject" Target="file:///C:\Po&#269;&#237;ta&#269;%20190303\&#269;l&#225;nky%202010\Energetick&#225;%20bilance%20&#268;R%20160102.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Po&#269;&#237;ta&#269;%20190303\&#269;l&#225;nky%202010\r&#367;st%20n&#225;kladn&#237;%20dopravy%20n.xlsx" TargetMode="External"/></Relationships>
</file>

<file path=ppt/charts/_rels/chart7.xml.rels><?xml version="1.0" encoding="UTF-8" standalone="yes"?>
<Relationships xmlns="http://schemas.openxmlformats.org/package/2006/relationships"><Relationship Id="rId2" Type="http://schemas.openxmlformats.org/officeDocument/2006/relationships/oleObject" Target="file:///D:\&#269;l&#225;nky%202010\Energetick&#225;%20bilance%20&#268;R%20160102.xlsx" TargetMode="External"/><Relationship Id="rId1" Type="http://schemas.openxmlformats.org/officeDocument/2006/relationships/themeOverride" Target="../theme/themeOverride2.xml"/></Relationships>
</file>

<file path=ppt/charts/_rels/chart8.xml.rels><?xml version="1.0" encoding="UTF-8" standalone="yes"?>
<Relationships xmlns="http://schemas.openxmlformats.org/package/2006/relationships"><Relationship Id="rId1" Type="http://schemas.openxmlformats.org/officeDocument/2006/relationships/oleObject" Target="file:///D:\&#269;l&#225;nky%202010\M&#381;P%20&#381;P%202017.xlsx" TargetMode="External"/></Relationships>
</file>

<file path=ppt/charts/_rels/chart9.xml.rels><?xml version="1.0" encoding="UTF-8" standalone="yes"?>
<Relationships xmlns="http://schemas.openxmlformats.org/package/2006/relationships"><Relationship Id="rId2" Type="http://schemas.openxmlformats.org/officeDocument/2006/relationships/oleObject" Target="file:///D:\&#269;l&#225;nky%202010\Energetick&#225;%20bilance%20&#268;R%20160102.xlsx" TargetMode="External"/><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cs-CZ" sz="1400"/>
              <a:t>produkce</a:t>
            </a:r>
            <a:r>
              <a:rPr lang="cs-CZ" sz="1400" baseline="0"/>
              <a:t> CO</a:t>
            </a:r>
            <a:r>
              <a:rPr lang="cs-CZ" sz="1400" baseline="-25000"/>
              <a:t>2 </a:t>
            </a:r>
            <a:r>
              <a:rPr lang="cs-CZ" sz="1400" baseline="0"/>
              <a:t>(rok 2016)</a:t>
            </a:r>
          </a:p>
        </c:rich>
      </c:tx>
      <c:overlay val="0"/>
    </c:title>
    <c:autoTitleDeleted val="0"/>
    <c:plotArea>
      <c:layout/>
      <c:barChart>
        <c:barDir val="col"/>
        <c:grouping val="clustered"/>
        <c:varyColors val="0"/>
        <c:ser>
          <c:idx val="0"/>
          <c:order val="0"/>
          <c:invertIfNegative val="0"/>
          <c:dPt>
            <c:idx val="3"/>
            <c:invertIfNegative val="0"/>
            <c:bubble3D val="0"/>
            <c:spPr>
              <a:solidFill>
                <a:srgbClr val="FF0000"/>
              </a:solidFill>
            </c:spPr>
            <c:extLst>
              <c:ext xmlns:c16="http://schemas.microsoft.com/office/drawing/2014/chart" uri="{C3380CC4-5D6E-409C-BE32-E72D297353CC}">
                <c16:uniqueId val="{00000001-529D-4636-85A0-AFEC495C5393}"/>
              </c:ext>
            </c:extLst>
          </c:dPt>
          <c:dLbls>
            <c:spPr>
              <a:noFill/>
              <a:ln>
                <a:noFill/>
              </a:ln>
              <a:effectLst/>
            </c:spPr>
            <c:txPr>
              <a:bodyPr/>
              <a:lstStyle/>
              <a:p>
                <a:pPr>
                  <a:defRPr sz="1200" b="1"/>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Energie!$V$96:$V$99</c:f>
              <c:strCache>
                <c:ptCount val="4"/>
                <c:pt idx="0">
                  <c:v>svět</c:v>
                </c:pt>
                <c:pt idx="1">
                  <c:v>EU </c:v>
                </c:pt>
                <c:pt idx="2">
                  <c:v>Čína</c:v>
                </c:pt>
                <c:pt idx="3">
                  <c:v>ČR</c:v>
                </c:pt>
              </c:strCache>
            </c:strRef>
          </c:cat>
          <c:val>
            <c:numRef>
              <c:f>Energie!$X$96:$X$99</c:f>
              <c:numCache>
                <c:formatCode>0.0</c:formatCode>
                <c:ptCount val="4"/>
                <c:pt idx="0">
                  <c:v>4.397260273972603</c:v>
                </c:pt>
                <c:pt idx="1">
                  <c:v>7.3558648111331975</c:v>
                </c:pt>
                <c:pt idx="2">
                  <c:v>6.1538461538461542</c:v>
                </c:pt>
                <c:pt idx="3" formatCode="General">
                  <c:v>11.8</c:v>
                </c:pt>
              </c:numCache>
            </c:numRef>
          </c:val>
          <c:extLst>
            <c:ext xmlns:c16="http://schemas.microsoft.com/office/drawing/2014/chart" uri="{C3380CC4-5D6E-409C-BE32-E72D297353CC}">
              <c16:uniqueId val="{00000002-529D-4636-85A0-AFEC495C5393}"/>
            </c:ext>
          </c:extLst>
        </c:ser>
        <c:dLbls>
          <c:showLegendKey val="0"/>
          <c:showVal val="1"/>
          <c:showCatName val="0"/>
          <c:showSerName val="0"/>
          <c:showPercent val="0"/>
          <c:showBubbleSize val="0"/>
        </c:dLbls>
        <c:gapWidth val="150"/>
        <c:axId val="111959040"/>
        <c:axId val="111985408"/>
      </c:barChart>
      <c:catAx>
        <c:axId val="111959040"/>
        <c:scaling>
          <c:orientation val="minMax"/>
        </c:scaling>
        <c:delete val="0"/>
        <c:axPos val="b"/>
        <c:numFmt formatCode="General" sourceLinked="0"/>
        <c:majorTickMark val="out"/>
        <c:minorTickMark val="none"/>
        <c:tickLblPos val="nextTo"/>
        <c:txPr>
          <a:bodyPr/>
          <a:lstStyle/>
          <a:p>
            <a:pPr>
              <a:defRPr sz="1200" b="1"/>
            </a:pPr>
            <a:endParaRPr lang="cs-CZ"/>
          </a:p>
        </c:txPr>
        <c:crossAx val="111985408"/>
        <c:crosses val="autoZero"/>
        <c:auto val="1"/>
        <c:lblAlgn val="ctr"/>
        <c:lblOffset val="100"/>
        <c:noMultiLvlLbl val="0"/>
      </c:catAx>
      <c:valAx>
        <c:axId val="111985408"/>
        <c:scaling>
          <c:orientation val="minMax"/>
        </c:scaling>
        <c:delete val="0"/>
        <c:axPos val="l"/>
        <c:majorGridlines/>
        <c:title>
          <c:tx>
            <c:rich>
              <a:bodyPr rot="-5400000" vert="horz"/>
              <a:lstStyle/>
              <a:p>
                <a:pPr>
                  <a:defRPr/>
                </a:pPr>
                <a:r>
                  <a:rPr lang="cs-CZ" sz="1200" dirty="0"/>
                  <a:t>produkce CO</a:t>
                </a:r>
                <a:r>
                  <a:rPr lang="cs-CZ" sz="1200" baseline="-25000" dirty="0"/>
                  <a:t>2</a:t>
                </a:r>
                <a:r>
                  <a:rPr lang="cs-CZ" sz="1200" dirty="0"/>
                  <a:t> (t/osoba /rok)</a:t>
                </a:r>
              </a:p>
            </c:rich>
          </c:tx>
          <c:overlay val="0"/>
        </c:title>
        <c:numFmt formatCode="0" sourceLinked="0"/>
        <c:majorTickMark val="out"/>
        <c:minorTickMark val="none"/>
        <c:tickLblPos val="nextTo"/>
        <c:txPr>
          <a:bodyPr/>
          <a:lstStyle/>
          <a:p>
            <a:pPr>
              <a:defRPr sz="1200" b="1"/>
            </a:pPr>
            <a:endParaRPr lang="cs-CZ"/>
          </a:p>
        </c:txPr>
        <c:crossAx val="111959040"/>
        <c:crosses val="autoZero"/>
        <c:crossBetween val="between"/>
      </c:valAx>
    </c:plotArea>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cs-CZ" sz="1200"/>
              <a:t>cestování</a:t>
            </a:r>
            <a:r>
              <a:rPr lang="cs-CZ" sz="1200" baseline="0"/>
              <a:t> železnicí z Prahy a do Prahy (rok 2010: 100 %)</a:t>
            </a:r>
            <a:endParaRPr lang="cs-CZ" sz="1200"/>
          </a:p>
        </c:rich>
      </c:tx>
      <c:overlay val="0"/>
    </c:title>
    <c:autoTitleDeleted val="0"/>
    <c:plotArea>
      <c:layout/>
      <c:scatterChart>
        <c:scatterStyle val="lineMarker"/>
        <c:varyColors val="0"/>
        <c:ser>
          <c:idx val="1"/>
          <c:order val="0"/>
          <c:tx>
            <c:strRef>
              <c:f>'53111 2018 (3)'!$A$63</c:f>
              <c:strCache>
                <c:ptCount val="1"/>
                <c:pt idx="0">
                  <c:v>Jihočeský</c:v>
                </c:pt>
              </c:strCache>
            </c:strRef>
          </c:tx>
          <c:spPr>
            <a:ln w="38100"/>
          </c:spPr>
          <c:marker>
            <c:symbol val="none"/>
          </c:marker>
          <c:xVal>
            <c:numRef>
              <c:f>'53111 2018 (3)'!$B$61:$J$61</c:f>
              <c:numCache>
                <c:formatCode>General</c:formatCode>
                <c:ptCount val="9"/>
                <c:pt idx="0">
                  <c:v>2010</c:v>
                </c:pt>
                <c:pt idx="1">
                  <c:v>2011</c:v>
                </c:pt>
                <c:pt idx="2">
                  <c:v>2012</c:v>
                </c:pt>
                <c:pt idx="3">
                  <c:v>2013</c:v>
                </c:pt>
                <c:pt idx="4">
                  <c:v>2014</c:v>
                </c:pt>
                <c:pt idx="5">
                  <c:v>2015</c:v>
                </c:pt>
                <c:pt idx="6">
                  <c:v>2016</c:v>
                </c:pt>
                <c:pt idx="7">
                  <c:v>2017</c:v>
                </c:pt>
                <c:pt idx="8">
                  <c:v>2018</c:v>
                </c:pt>
              </c:numCache>
            </c:numRef>
          </c:xVal>
          <c:yVal>
            <c:numRef>
              <c:f>'53111 2018 (3)'!$B$63:$J$63</c:f>
              <c:numCache>
                <c:formatCode>#,##0</c:formatCode>
                <c:ptCount val="9"/>
                <c:pt idx="0">
                  <c:v>100</c:v>
                </c:pt>
                <c:pt idx="1">
                  <c:v>104.84472049689441</c:v>
                </c:pt>
                <c:pt idx="2">
                  <c:v>105.96273291925466</c:v>
                </c:pt>
                <c:pt idx="3">
                  <c:v>102.98136645962732</c:v>
                </c:pt>
                <c:pt idx="4">
                  <c:v>107.57763975155279</c:v>
                </c:pt>
                <c:pt idx="5">
                  <c:v>118.53664596273292</c:v>
                </c:pt>
                <c:pt idx="6">
                  <c:v>132.52795031055899</c:v>
                </c:pt>
                <c:pt idx="7">
                  <c:v>162.90447204968942</c:v>
                </c:pt>
                <c:pt idx="8">
                  <c:v>185.61614906832298</c:v>
                </c:pt>
              </c:numCache>
            </c:numRef>
          </c:yVal>
          <c:smooth val="0"/>
          <c:extLst>
            <c:ext xmlns:c16="http://schemas.microsoft.com/office/drawing/2014/chart" uri="{C3380CC4-5D6E-409C-BE32-E72D297353CC}">
              <c16:uniqueId val="{00000000-E7B9-476A-AEE5-44667DC24502}"/>
            </c:ext>
          </c:extLst>
        </c:ser>
        <c:ser>
          <c:idx val="2"/>
          <c:order val="1"/>
          <c:tx>
            <c:strRef>
              <c:f>'53111 2018 (3)'!$A$64</c:f>
              <c:strCache>
                <c:ptCount val="1"/>
                <c:pt idx="0">
                  <c:v>Plzeňský</c:v>
                </c:pt>
              </c:strCache>
            </c:strRef>
          </c:tx>
          <c:spPr>
            <a:ln w="38100"/>
          </c:spPr>
          <c:marker>
            <c:symbol val="none"/>
          </c:marker>
          <c:xVal>
            <c:numRef>
              <c:f>'53111 2018 (3)'!$B$61:$J$61</c:f>
              <c:numCache>
                <c:formatCode>General</c:formatCode>
                <c:ptCount val="9"/>
                <c:pt idx="0">
                  <c:v>2010</c:v>
                </c:pt>
                <c:pt idx="1">
                  <c:v>2011</c:v>
                </c:pt>
                <c:pt idx="2">
                  <c:v>2012</c:v>
                </c:pt>
                <c:pt idx="3">
                  <c:v>2013</c:v>
                </c:pt>
                <c:pt idx="4">
                  <c:v>2014</c:v>
                </c:pt>
                <c:pt idx="5">
                  <c:v>2015</c:v>
                </c:pt>
                <c:pt idx="6">
                  <c:v>2016</c:v>
                </c:pt>
                <c:pt idx="7">
                  <c:v>2017</c:v>
                </c:pt>
                <c:pt idx="8">
                  <c:v>2018</c:v>
                </c:pt>
              </c:numCache>
            </c:numRef>
          </c:xVal>
          <c:yVal>
            <c:numRef>
              <c:f>'53111 2018 (3)'!$B$64:$J$64</c:f>
              <c:numCache>
                <c:formatCode>#,##0</c:formatCode>
                <c:ptCount val="9"/>
                <c:pt idx="0">
                  <c:v>100</c:v>
                </c:pt>
                <c:pt idx="1">
                  <c:v>99.389312977099237</c:v>
                </c:pt>
                <c:pt idx="2">
                  <c:v>107.93893129770993</c:v>
                </c:pt>
                <c:pt idx="3">
                  <c:v>122.74809160305344</c:v>
                </c:pt>
                <c:pt idx="4">
                  <c:v>133.43511450381681</c:v>
                </c:pt>
                <c:pt idx="5">
                  <c:v>154.10992366412214</c:v>
                </c:pt>
                <c:pt idx="6">
                  <c:v>169.77862595419845</c:v>
                </c:pt>
                <c:pt idx="7">
                  <c:v>176.18793893129771</c:v>
                </c:pt>
                <c:pt idx="8">
                  <c:v>214.29312977099232</c:v>
                </c:pt>
              </c:numCache>
            </c:numRef>
          </c:yVal>
          <c:smooth val="0"/>
          <c:extLst>
            <c:ext xmlns:c16="http://schemas.microsoft.com/office/drawing/2014/chart" uri="{C3380CC4-5D6E-409C-BE32-E72D297353CC}">
              <c16:uniqueId val="{00000001-E7B9-476A-AEE5-44667DC24502}"/>
            </c:ext>
          </c:extLst>
        </c:ser>
        <c:ser>
          <c:idx val="3"/>
          <c:order val="2"/>
          <c:tx>
            <c:strRef>
              <c:f>'53111 2018 (3)'!$A$65</c:f>
              <c:strCache>
                <c:ptCount val="1"/>
                <c:pt idx="0">
                  <c:v>Karlovarský</c:v>
                </c:pt>
              </c:strCache>
            </c:strRef>
          </c:tx>
          <c:spPr>
            <a:ln w="38100"/>
          </c:spPr>
          <c:marker>
            <c:symbol val="none"/>
          </c:marker>
          <c:xVal>
            <c:numRef>
              <c:f>'53111 2018 (3)'!$B$61:$J$61</c:f>
              <c:numCache>
                <c:formatCode>General</c:formatCode>
                <c:ptCount val="9"/>
                <c:pt idx="0">
                  <c:v>2010</c:v>
                </c:pt>
                <c:pt idx="1">
                  <c:v>2011</c:v>
                </c:pt>
                <c:pt idx="2">
                  <c:v>2012</c:v>
                </c:pt>
                <c:pt idx="3">
                  <c:v>2013</c:v>
                </c:pt>
                <c:pt idx="4">
                  <c:v>2014</c:v>
                </c:pt>
                <c:pt idx="5">
                  <c:v>2015</c:v>
                </c:pt>
                <c:pt idx="6">
                  <c:v>2016</c:v>
                </c:pt>
                <c:pt idx="7">
                  <c:v>2017</c:v>
                </c:pt>
                <c:pt idx="8">
                  <c:v>2018</c:v>
                </c:pt>
              </c:numCache>
            </c:numRef>
          </c:xVal>
          <c:yVal>
            <c:numRef>
              <c:f>'53111 2018 (3)'!$B$65:$J$65</c:f>
              <c:numCache>
                <c:formatCode>#,##0</c:formatCode>
                <c:ptCount val="9"/>
                <c:pt idx="0">
                  <c:v>100</c:v>
                </c:pt>
                <c:pt idx="1">
                  <c:v>98.192771084337352</c:v>
                </c:pt>
                <c:pt idx="2">
                  <c:v>113.25301204819279</c:v>
                </c:pt>
                <c:pt idx="3">
                  <c:v>109.63855421686748</c:v>
                </c:pt>
                <c:pt idx="4">
                  <c:v>117.46987951807229</c:v>
                </c:pt>
                <c:pt idx="5">
                  <c:v>134.28313253012047</c:v>
                </c:pt>
                <c:pt idx="6">
                  <c:v>145.36144578313255</c:v>
                </c:pt>
                <c:pt idx="7">
                  <c:v>158.46807228915665</c:v>
                </c:pt>
                <c:pt idx="8">
                  <c:v>179.38554216867468</c:v>
                </c:pt>
              </c:numCache>
            </c:numRef>
          </c:yVal>
          <c:smooth val="0"/>
          <c:extLst>
            <c:ext xmlns:c16="http://schemas.microsoft.com/office/drawing/2014/chart" uri="{C3380CC4-5D6E-409C-BE32-E72D297353CC}">
              <c16:uniqueId val="{00000002-E7B9-476A-AEE5-44667DC24502}"/>
            </c:ext>
          </c:extLst>
        </c:ser>
        <c:ser>
          <c:idx val="4"/>
          <c:order val="3"/>
          <c:tx>
            <c:strRef>
              <c:f>'53111 2018 (3)'!$A$66</c:f>
              <c:strCache>
                <c:ptCount val="1"/>
                <c:pt idx="0">
                  <c:v>Ústecký</c:v>
                </c:pt>
              </c:strCache>
            </c:strRef>
          </c:tx>
          <c:spPr>
            <a:ln w="38100"/>
          </c:spPr>
          <c:marker>
            <c:symbol val="none"/>
          </c:marker>
          <c:xVal>
            <c:numRef>
              <c:f>'53111 2018 (3)'!$B$61:$J$61</c:f>
              <c:numCache>
                <c:formatCode>General</c:formatCode>
                <c:ptCount val="9"/>
                <c:pt idx="0">
                  <c:v>2010</c:v>
                </c:pt>
                <c:pt idx="1">
                  <c:v>2011</c:v>
                </c:pt>
                <c:pt idx="2">
                  <c:v>2012</c:v>
                </c:pt>
                <c:pt idx="3">
                  <c:v>2013</c:v>
                </c:pt>
                <c:pt idx="4">
                  <c:v>2014</c:v>
                </c:pt>
                <c:pt idx="5">
                  <c:v>2015</c:v>
                </c:pt>
                <c:pt idx="6">
                  <c:v>2016</c:v>
                </c:pt>
                <c:pt idx="7">
                  <c:v>2017</c:v>
                </c:pt>
                <c:pt idx="8">
                  <c:v>2018</c:v>
                </c:pt>
              </c:numCache>
            </c:numRef>
          </c:xVal>
          <c:yVal>
            <c:numRef>
              <c:f>'53111 2018 (3)'!$B$66:$J$66</c:f>
              <c:numCache>
                <c:formatCode>#,##0</c:formatCode>
                <c:ptCount val="9"/>
                <c:pt idx="0">
                  <c:v>100</c:v>
                </c:pt>
                <c:pt idx="1">
                  <c:v>88.898163606010016</c:v>
                </c:pt>
                <c:pt idx="2">
                  <c:v>87.604340567612695</c:v>
                </c:pt>
                <c:pt idx="3">
                  <c:v>85.392320534223714</c:v>
                </c:pt>
                <c:pt idx="4">
                  <c:v>67.904841402337226</c:v>
                </c:pt>
                <c:pt idx="5">
                  <c:v>68.525459098497493</c:v>
                </c:pt>
                <c:pt idx="6">
                  <c:v>78.033388981636051</c:v>
                </c:pt>
                <c:pt idx="7">
                  <c:v>71.696118530884803</c:v>
                </c:pt>
                <c:pt idx="8">
                  <c:v>77.088480801335564</c:v>
                </c:pt>
              </c:numCache>
            </c:numRef>
          </c:yVal>
          <c:smooth val="0"/>
          <c:extLst>
            <c:ext xmlns:c16="http://schemas.microsoft.com/office/drawing/2014/chart" uri="{C3380CC4-5D6E-409C-BE32-E72D297353CC}">
              <c16:uniqueId val="{00000003-E7B9-476A-AEE5-44667DC24502}"/>
            </c:ext>
          </c:extLst>
        </c:ser>
        <c:ser>
          <c:idx val="5"/>
          <c:order val="4"/>
          <c:tx>
            <c:strRef>
              <c:f>'53111 2018 (3)'!$A$67</c:f>
              <c:strCache>
                <c:ptCount val="1"/>
                <c:pt idx="0">
                  <c:v>Liberecký</c:v>
                </c:pt>
              </c:strCache>
            </c:strRef>
          </c:tx>
          <c:spPr>
            <a:ln w="38100"/>
          </c:spPr>
          <c:marker>
            <c:symbol val="none"/>
          </c:marker>
          <c:xVal>
            <c:numRef>
              <c:f>'53111 2018 (3)'!$B$61:$J$61</c:f>
              <c:numCache>
                <c:formatCode>General</c:formatCode>
                <c:ptCount val="9"/>
                <c:pt idx="0">
                  <c:v>2010</c:v>
                </c:pt>
                <c:pt idx="1">
                  <c:v>2011</c:v>
                </c:pt>
                <c:pt idx="2">
                  <c:v>2012</c:v>
                </c:pt>
                <c:pt idx="3">
                  <c:v>2013</c:v>
                </c:pt>
                <c:pt idx="4">
                  <c:v>2014</c:v>
                </c:pt>
                <c:pt idx="5">
                  <c:v>2015</c:v>
                </c:pt>
                <c:pt idx="6">
                  <c:v>2016</c:v>
                </c:pt>
                <c:pt idx="7">
                  <c:v>2017</c:v>
                </c:pt>
                <c:pt idx="8">
                  <c:v>2018</c:v>
                </c:pt>
              </c:numCache>
            </c:numRef>
          </c:xVal>
          <c:yVal>
            <c:numRef>
              <c:f>'53111 2018 (3)'!$B$67:$J$67</c:f>
              <c:numCache>
                <c:formatCode>#,##0</c:formatCode>
                <c:ptCount val="9"/>
                <c:pt idx="0">
                  <c:v>100</c:v>
                </c:pt>
                <c:pt idx="1">
                  <c:v>111.11111111111111</c:v>
                </c:pt>
                <c:pt idx="2">
                  <c:v>109.62962962962963</c:v>
                </c:pt>
                <c:pt idx="3">
                  <c:v>105.92592592592594</c:v>
                </c:pt>
                <c:pt idx="4">
                  <c:v>100.74074074074073</c:v>
                </c:pt>
                <c:pt idx="5">
                  <c:v>100.88148148148149</c:v>
                </c:pt>
                <c:pt idx="6">
                  <c:v>105.42962962962963</c:v>
                </c:pt>
                <c:pt idx="7">
                  <c:v>117.8</c:v>
                </c:pt>
                <c:pt idx="8">
                  <c:v>122.72592592592592</c:v>
                </c:pt>
              </c:numCache>
            </c:numRef>
          </c:yVal>
          <c:smooth val="0"/>
          <c:extLst>
            <c:ext xmlns:c16="http://schemas.microsoft.com/office/drawing/2014/chart" uri="{C3380CC4-5D6E-409C-BE32-E72D297353CC}">
              <c16:uniqueId val="{00000004-E7B9-476A-AEE5-44667DC24502}"/>
            </c:ext>
          </c:extLst>
        </c:ser>
        <c:ser>
          <c:idx val="6"/>
          <c:order val="5"/>
          <c:tx>
            <c:strRef>
              <c:f>'53111 2018 (3)'!$A$68</c:f>
              <c:strCache>
                <c:ptCount val="1"/>
                <c:pt idx="0">
                  <c:v>Královéhradecký</c:v>
                </c:pt>
              </c:strCache>
            </c:strRef>
          </c:tx>
          <c:spPr>
            <a:ln w="38100"/>
          </c:spPr>
          <c:marker>
            <c:symbol val="none"/>
          </c:marker>
          <c:xVal>
            <c:numRef>
              <c:f>'53111 2018 (3)'!$B$61:$J$61</c:f>
              <c:numCache>
                <c:formatCode>General</c:formatCode>
                <c:ptCount val="9"/>
                <c:pt idx="0">
                  <c:v>2010</c:v>
                </c:pt>
                <c:pt idx="1">
                  <c:v>2011</c:v>
                </c:pt>
                <c:pt idx="2">
                  <c:v>2012</c:v>
                </c:pt>
                <c:pt idx="3">
                  <c:v>2013</c:v>
                </c:pt>
                <c:pt idx="4">
                  <c:v>2014</c:v>
                </c:pt>
                <c:pt idx="5">
                  <c:v>2015</c:v>
                </c:pt>
                <c:pt idx="6">
                  <c:v>2016</c:v>
                </c:pt>
                <c:pt idx="7">
                  <c:v>2017</c:v>
                </c:pt>
                <c:pt idx="8">
                  <c:v>2018</c:v>
                </c:pt>
              </c:numCache>
            </c:numRef>
          </c:xVal>
          <c:yVal>
            <c:numRef>
              <c:f>'53111 2018 (3)'!$B$68:$J$68</c:f>
              <c:numCache>
                <c:formatCode>#,##0</c:formatCode>
                <c:ptCount val="9"/>
                <c:pt idx="0">
                  <c:v>100</c:v>
                </c:pt>
                <c:pt idx="1">
                  <c:v>108.58695652173913</c:v>
                </c:pt>
                <c:pt idx="2">
                  <c:v>119.3840579710145</c:v>
                </c:pt>
                <c:pt idx="3">
                  <c:v>127.53623188405795</c:v>
                </c:pt>
                <c:pt idx="4">
                  <c:v>136.05072463768116</c:v>
                </c:pt>
                <c:pt idx="5">
                  <c:v>137.10326086956522</c:v>
                </c:pt>
                <c:pt idx="6">
                  <c:v>141.74275362318841</c:v>
                </c:pt>
                <c:pt idx="7">
                  <c:v>166.02300724637681</c:v>
                </c:pt>
                <c:pt idx="8">
                  <c:v>195.34782608695656</c:v>
                </c:pt>
              </c:numCache>
            </c:numRef>
          </c:yVal>
          <c:smooth val="0"/>
          <c:extLst>
            <c:ext xmlns:c16="http://schemas.microsoft.com/office/drawing/2014/chart" uri="{C3380CC4-5D6E-409C-BE32-E72D297353CC}">
              <c16:uniqueId val="{00000005-E7B9-476A-AEE5-44667DC24502}"/>
            </c:ext>
          </c:extLst>
        </c:ser>
        <c:ser>
          <c:idx val="7"/>
          <c:order val="6"/>
          <c:tx>
            <c:strRef>
              <c:f>'53111 2018 (3)'!$A$69</c:f>
              <c:strCache>
                <c:ptCount val="1"/>
                <c:pt idx="0">
                  <c:v>Pardubický</c:v>
                </c:pt>
              </c:strCache>
            </c:strRef>
          </c:tx>
          <c:spPr>
            <a:ln w="38100"/>
          </c:spPr>
          <c:marker>
            <c:symbol val="none"/>
          </c:marker>
          <c:xVal>
            <c:numRef>
              <c:f>'53111 2018 (3)'!$B$61:$J$61</c:f>
              <c:numCache>
                <c:formatCode>General</c:formatCode>
                <c:ptCount val="9"/>
                <c:pt idx="0">
                  <c:v>2010</c:v>
                </c:pt>
                <c:pt idx="1">
                  <c:v>2011</c:v>
                </c:pt>
                <c:pt idx="2">
                  <c:v>2012</c:v>
                </c:pt>
                <c:pt idx="3">
                  <c:v>2013</c:v>
                </c:pt>
                <c:pt idx="4">
                  <c:v>2014</c:v>
                </c:pt>
                <c:pt idx="5">
                  <c:v>2015</c:v>
                </c:pt>
                <c:pt idx="6">
                  <c:v>2016</c:v>
                </c:pt>
                <c:pt idx="7">
                  <c:v>2017</c:v>
                </c:pt>
                <c:pt idx="8">
                  <c:v>2018</c:v>
                </c:pt>
              </c:numCache>
            </c:numRef>
          </c:xVal>
          <c:yVal>
            <c:numRef>
              <c:f>'53111 2018 (3)'!$B$69:$J$69</c:f>
              <c:numCache>
                <c:formatCode>#,##0</c:formatCode>
                <c:ptCount val="9"/>
                <c:pt idx="0">
                  <c:v>100</c:v>
                </c:pt>
                <c:pt idx="1">
                  <c:v>111.80814354727397</c:v>
                </c:pt>
                <c:pt idx="2">
                  <c:v>122.3367839889579</c:v>
                </c:pt>
                <c:pt idx="3">
                  <c:v>125.80586611456177</c:v>
                </c:pt>
                <c:pt idx="4">
                  <c:v>126.29399585921325</c:v>
                </c:pt>
                <c:pt idx="5">
                  <c:v>136.12898550724637</c:v>
                </c:pt>
                <c:pt idx="6">
                  <c:v>142.70697032436163</c:v>
                </c:pt>
                <c:pt idx="7">
                  <c:v>154.20303657694961</c:v>
                </c:pt>
                <c:pt idx="8">
                  <c:v>171.54541062801934</c:v>
                </c:pt>
              </c:numCache>
            </c:numRef>
          </c:yVal>
          <c:smooth val="0"/>
          <c:extLst>
            <c:ext xmlns:c16="http://schemas.microsoft.com/office/drawing/2014/chart" uri="{C3380CC4-5D6E-409C-BE32-E72D297353CC}">
              <c16:uniqueId val="{00000006-E7B9-476A-AEE5-44667DC24502}"/>
            </c:ext>
          </c:extLst>
        </c:ser>
        <c:ser>
          <c:idx val="8"/>
          <c:order val="7"/>
          <c:tx>
            <c:strRef>
              <c:f>'53111 2018 (3)'!$A$70</c:f>
              <c:strCache>
                <c:ptCount val="1"/>
                <c:pt idx="0">
                  <c:v>Vysočina</c:v>
                </c:pt>
              </c:strCache>
            </c:strRef>
          </c:tx>
          <c:spPr>
            <a:ln w="38100"/>
          </c:spPr>
          <c:marker>
            <c:symbol val="none"/>
          </c:marker>
          <c:xVal>
            <c:numRef>
              <c:f>'53111 2018 (3)'!$B$61:$J$61</c:f>
              <c:numCache>
                <c:formatCode>General</c:formatCode>
                <c:ptCount val="9"/>
                <c:pt idx="0">
                  <c:v>2010</c:v>
                </c:pt>
                <c:pt idx="1">
                  <c:v>2011</c:v>
                </c:pt>
                <c:pt idx="2">
                  <c:v>2012</c:v>
                </c:pt>
                <c:pt idx="3">
                  <c:v>2013</c:v>
                </c:pt>
                <c:pt idx="4">
                  <c:v>2014</c:v>
                </c:pt>
                <c:pt idx="5">
                  <c:v>2015</c:v>
                </c:pt>
                <c:pt idx="6">
                  <c:v>2016</c:v>
                </c:pt>
                <c:pt idx="7">
                  <c:v>2017</c:v>
                </c:pt>
                <c:pt idx="8">
                  <c:v>2018</c:v>
                </c:pt>
              </c:numCache>
            </c:numRef>
          </c:xVal>
          <c:yVal>
            <c:numRef>
              <c:f>'53111 2018 (3)'!$B$70:$J$70</c:f>
              <c:numCache>
                <c:formatCode>#,##0</c:formatCode>
                <c:ptCount val="9"/>
                <c:pt idx="0">
                  <c:v>100</c:v>
                </c:pt>
                <c:pt idx="1">
                  <c:v>106.51629072681705</c:v>
                </c:pt>
                <c:pt idx="2">
                  <c:v>112.28070175438596</c:v>
                </c:pt>
                <c:pt idx="3">
                  <c:v>108.52130325814538</c:v>
                </c:pt>
                <c:pt idx="4">
                  <c:v>106.265664160401</c:v>
                </c:pt>
                <c:pt idx="5">
                  <c:v>106.51378446115289</c:v>
                </c:pt>
                <c:pt idx="6">
                  <c:v>110.19548872180449</c:v>
                </c:pt>
                <c:pt idx="7">
                  <c:v>119.91453634085214</c:v>
                </c:pt>
                <c:pt idx="8">
                  <c:v>136.61403508771929</c:v>
                </c:pt>
              </c:numCache>
            </c:numRef>
          </c:yVal>
          <c:smooth val="0"/>
          <c:extLst>
            <c:ext xmlns:c16="http://schemas.microsoft.com/office/drawing/2014/chart" uri="{C3380CC4-5D6E-409C-BE32-E72D297353CC}">
              <c16:uniqueId val="{00000007-E7B9-476A-AEE5-44667DC24502}"/>
            </c:ext>
          </c:extLst>
        </c:ser>
        <c:ser>
          <c:idx val="9"/>
          <c:order val="8"/>
          <c:tx>
            <c:strRef>
              <c:f>'53111 2018 (3)'!$A$71</c:f>
              <c:strCache>
                <c:ptCount val="1"/>
                <c:pt idx="0">
                  <c:v>Jihomoravský</c:v>
                </c:pt>
              </c:strCache>
            </c:strRef>
          </c:tx>
          <c:spPr>
            <a:ln w="38100">
              <a:solidFill>
                <a:srgbClr val="FF0000"/>
              </a:solidFill>
            </a:ln>
          </c:spPr>
          <c:marker>
            <c:symbol val="none"/>
          </c:marker>
          <c:xVal>
            <c:numRef>
              <c:f>'53111 2018 (3)'!$B$61:$J$61</c:f>
              <c:numCache>
                <c:formatCode>General</c:formatCode>
                <c:ptCount val="9"/>
                <c:pt idx="0">
                  <c:v>2010</c:v>
                </c:pt>
                <c:pt idx="1">
                  <c:v>2011</c:v>
                </c:pt>
                <c:pt idx="2">
                  <c:v>2012</c:v>
                </c:pt>
                <c:pt idx="3">
                  <c:v>2013</c:v>
                </c:pt>
                <c:pt idx="4">
                  <c:v>2014</c:v>
                </c:pt>
                <c:pt idx="5">
                  <c:v>2015</c:v>
                </c:pt>
                <c:pt idx="6">
                  <c:v>2016</c:v>
                </c:pt>
                <c:pt idx="7">
                  <c:v>2017</c:v>
                </c:pt>
                <c:pt idx="8">
                  <c:v>2018</c:v>
                </c:pt>
              </c:numCache>
            </c:numRef>
          </c:xVal>
          <c:yVal>
            <c:numRef>
              <c:f>'53111 2018 (3)'!$B$71:$J$71</c:f>
              <c:numCache>
                <c:formatCode>#,##0</c:formatCode>
                <c:ptCount val="9"/>
                <c:pt idx="0">
                  <c:v>100</c:v>
                </c:pt>
                <c:pt idx="1">
                  <c:v>126.15062761506277</c:v>
                </c:pt>
                <c:pt idx="2">
                  <c:v>154.39330543933053</c:v>
                </c:pt>
                <c:pt idx="3">
                  <c:v>170.5020920502092</c:v>
                </c:pt>
                <c:pt idx="4">
                  <c:v>192.05020920502091</c:v>
                </c:pt>
                <c:pt idx="5">
                  <c:v>228.15481171548115</c:v>
                </c:pt>
                <c:pt idx="6">
                  <c:v>271.84016736401674</c:v>
                </c:pt>
                <c:pt idx="7">
                  <c:v>350.17719665271966</c:v>
                </c:pt>
                <c:pt idx="8">
                  <c:v>465.95167364016731</c:v>
                </c:pt>
              </c:numCache>
            </c:numRef>
          </c:yVal>
          <c:smooth val="0"/>
          <c:extLst>
            <c:ext xmlns:c16="http://schemas.microsoft.com/office/drawing/2014/chart" uri="{C3380CC4-5D6E-409C-BE32-E72D297353CC}">
              <c16:uniqueId val="{00000008-E7B9-476A-AEE5-44667DC24502}"/>
            </c:ext>
          </c:extLst>
        </c:ser>
        <c:ser>
          <c:idx val="10"/>
          <c:order val="9"/>
          <c:tx>
            <c:strRef>
              <c:f>'53111 2018 (3)'!$A$72</c:f>
              <c:strCache>
                <c:ptCount val="1"/>
                <c:pt idx="0">
                  <c:v>Olomoucký</c:v>
                </c:pt>
              </c:strCache>
            </c:strRef>
          </c:tx>
          <c:spPr>
            <a:ln w="38100">
              <a:solidFill>
                <a:srgbClr val="FC34A6"/>
              </a:solidFill>
            </a:ln>
          </c:spPr>
          <c:marker>
            <c:symbol val="none"/>
          </c:marker>
          <c:xVal>
            <c:numRef>
              <c:f>'53111 2018 (3)'!$B$61:$J$61</c:f>
              <c:numCache>
                <c:formatCode>General</c:formatCode>
                <c:ptCount val="9"/>
                <c:pt idx="0">
                  <c:v>2010</c:v>
                </c:pt>
                <c:pt idx="1">
                  <c:v>2011</c:v>
                </c:pt>
                <c:pt idx="2">
                  <c:v>2012</c:v>
                </c:pt>
                <c:pt idx="3">
                  <c:v>2013</c:v>
                </c:pt>
                <c:pt idx="4">
                  <c:v>2014</c:v>
                </c:pt>
                <c:pt idx="5">
                  <c:v>2015</c:v>
                </c:pt>
                <c:pt idx="6">
                  <c:v>2016</c:v>
                </c:pt>
                <c:pt idx="7">
                  <c:v>2017</c:v>
                </c:pt>
                <c:pt idx="8">
                  <c:v>2018</c:v>
                </c:pt>
              </c:numCache>
            </c:numRef>
          </c:xVal>
          <c:yVal>
            <c:numRef>
              <c:f>'53111 2018 (3)'!$B$72:$J$72</c:f>
              <c:numCache>
                <c:formatCode>#,##0</c:formatCode>
                <c:ptCount val="9"/>
                <c:pt idx="0">
                  <c:v>100</c:v>
                </c:pt>
                <c:pt idx="1">
                  <c:v>120.47619047619047</c:v>
                </c:pt>
                <c:pt idx="2">
                  <c:v>154.49523809523808</c:v>
                </c:pt>
                <c:pt idx="3">
                  <c:v>174.66607142857143</c:v>
                </c:pt>
                <c:pt idx="4">
                  <c:v>201.30630952380949</c:v>
                </c:pt>
                <c:pt idx="5">
                  <c:v>230.88702380952378</c:v>
                </c:pt>
                <c:pt idx="6">
                  <c:v>256.16297619047623</c:v>
                </c:pt>
                <c:pt idx="7">
                  <c:v>277.22392857142859</c:v>
                </c:pt>
                <c:pt idx="8">
                  <c:v>287.70404761904757</c:v>
                </c:pt>
              </c:numCache>
            </c:numRef>
          </c:yVal>
          <c:smooth val="0"/>
          <c:extLst>
            <c:ext xmlns:c16="http://schemas.microsoft.com/office/drawing/2014/chart" uri="{C3380CC4-5D6E-409C-BE32-E72D297353CC}">
              <c16:uniqueId val="{00000009-E7B9-476A-AEE5-44667DC24502}"/>
            </c:ext>
          </c:extLst>
        </c:ser>
        <c:ser>
          <c:idx val="11"/>
          <c:order val="10"/>
          <c:tx>
            <c:strRef>
              <c:f>'53111 2018 (3)'!$A$73</c:f>
              <c:strCache>
                <c:ptCount val="1"/>
                <c:pt idx="0">
                  <c:v>Zlínský</c:v>
                </c:pt>
              </c:strCache>
            </c:strRef>
          </c:tx>
          <c:spPr>
            <a:ln w="38100">
              <a:solidFill>
                <a:srgbClr val="FFFF00"/>
              </a:solidFill>
            </a:ln>
          </c:spPr>
          <c:marker>
            <c:symbol val="none"/>
          </c:marker>
          <c:xVal>
            <c:numRef>
              <c:f>'53111 2018 (3)'!$B$61:$J$61</c:f>
              <c:numCache>
                <c:formatCode>General</c:formatCode>
                <c:ptCount val="9"/>
                <c:pt idx="0">
                  <c:v>2010</c:v>
                </c:pt>
                <c:pt idx="1">
                  <c:v>2011</c:v>
                </c:pt>
                <c:pt idx="2">
                  <c:v>2012</c:v>
                </c:pt>
                <c:pt idx="3">
                  <c:v>2013</c:v>
                </c:pt>
                <c:pt idx="4">
                  <c:v>2014</c:v>
                </c:pt>
                <c:pt idx="5">
                  <c:v>2015</c:v>
                </c:pt>
                <c:pt idx="6">
                  <c:v>2016</c:v>
                </c:pt>
                <c:pt idx="7">
                  <c:v>2017</c:v>
                </c:pt>
                <c:pt idx="8">
                  <c:v>2018</c:v>
                </c:pt>
              </c:numCache>
            </c:numRef>
          </c:xVal>
          <c:yVal>
            <c:numRef>
              <c:f>'53111 2018 (3)'!$B$73:$J$73</c:f>
              <c:numCache>
                <c:formatCode>#,##0</c:formatCode>
                <c:ptCount val="9"/>
                <c:pt idx="0">
                  <c:v>100</c:v>
                </c:pt>
                <c:pt idx="1">
                  <c:v>115.95441595441596</c:v>
                </c:pt>
                <c:pt idx="2">
                  <c:v>119.0883190883191</c:v>
                </c:pt>
                <c:pt idx="3">
                  <c:v>102.55726495726496</c:v>
                </c:pt>
                <c:pt idx="4">
                  <c:v>123.14757834757835</c:v>
                </c:pt>
                <c:pt idx="5">
                  <c:v>143.8094017094017</c:v>
                </c:pt>
                <c:pt idx="6">
                  <c:v>166.61339031339034</c:v>
                </c:pt>
                <c:pt idx="7">
                  <c:v>188.40940170940169</c:v>
                </c:pt>
                <c:pt idx="8">
                  <c:v>207.0102564102564</c:v>
                </c:pt>
              </c:numCache>
            </c:numRef>
          </c:yVal>
          <c:smooth val="0"/>
          <c:extLst>
            <c:ext xmlns:c16="http://schemas.microsoft.com/office/drawing/2014/chart" uri="{C3380CC4-5D6E-409C-BE32-E72D297353CC}">
              <c16:uniqueId val="{0000000A-E7B9-476A-AEE5-44667DC24502}"/>
            </c:ext>
          </c:extLst>
        </c:ser>
        <c:ser>
          <c:idx val="12"/>
          <c:order val="11"/>
          <c:tx>
            <c:strRef>
              <c:f>'53111 2018 (3)'!$A$74</c:f>
              <c:strCache>
                <c:ptCount val="1"/>
                <c:pt idx="0">
                  <c:v>Moravskoslezský</c:v>
                </c:pt>
              </c:strCache>
            </c:strRef>
          </c:tx>
          <c:spPr>
            <a:ln w="38100">
              <a:solidFill>
                <a:srgbClr val="FFC000"/>
              </a:solidFill>
            </a:ln>
          </c:spPr>
          <c:marker>
            <c:symbol val="none"/>
          </c:marker>
          <c:xVal>
            <c:numRef>
              <c:f>'53111 2018 (3)'!$B$61:$J$61</c:f>
              <c:numCache>
                <c:formatCode>General</c:formatCode>
                <c:ptCount val="9"/>
                <c:pt idx="0">
                  <c:v>2010</c:v>
                </c:pt>
                <c:pt idx="1">
                  <c:v>2011</c:v>
                </c:pt>
                <c:pt idx="2">
                  <c:v>2012</c:v>
                </c:pt>
                <c:pt idx="3">
                  <c:v>2013</c:v>
                </c:pt>
                <c:pt idx="4">
                  <c:v>2014</c:v>
                </c:pt>
                <c:pt idx="5">
                  <c:v>2015</c:v>
                </c:pt>
                <c:pt idx="6">
                  <c:v>2016</c:v>
                </c:pt>
                <c:pt idx="7">
                  <c:v>2017</c:v>
                </c:pt>
                <c:pt idx="8">
                  <c:v>2018</c:v>
                </c:pt>
              </c:numCache>
            </c:numRef>
          </c:xVal>
          <c:yVal>
            <c:numRef>
              <c:f>'53111 2018 (3)'!$B$74:$J$74</c:f>
              <c:numCache>
                <c:formatCode>#,##0</c:formatCode>
                <c:ptCount val="9"/>
                <c:pt idx="0">
                  <c:v>100</c:v>
                </c:pt>
                <c:pt idx="1">
                  <c:v>126.60753880266076</c:v>
                </c:pt>
                <c:pt idx="2">
                  <c:v>148.77161862527717</c:v>
                </c:pt>
                <c:pt idx="3">
                  <c:v>176.15787139689579</c:v>
                </c:pt>
                <c:pt idx="4">
                  <c:v>207.47505543237256</c:v>
                </c:pt>
                <c:pt idx="5">
                  <c:v>229.85631929046565</c:v>
                </c:pt>
                <c:pt idx="6">
                  <c:v>244.32472283813752</c:v>
                </c:pt>
                <c:pt idx="7">
                  <c:v>259.47494456762746</c:v>
                </c:pt>
                <c:pt idx="8">
                  <c:v>269.0936807095344</c:v>
                </c:pt>
              </c:numCache>
            </c:numRef>
          </c:yVal>
          <c:smooth val="0"/>
          <c:extLst>
            <c:ext xmlns:c16="http://schemas.microsoft.com/office/drawing/2014/chart" uri="{C3380CC4-5D6E-409C-BE32-E72D297353CC}">
              <c16:uniqueId val="{0000000B-E7B9-476A-AEE5-44667DC24502}"/>
            </c:ext>
          </c:extLst>
        </c:ser>
        <c:dLbls>
          <c:showLegendKey val="0"/>
          <c:showVal val="0"/>
          <c:showCatName val="0"/>
          <c:showSerName val="0"/>
          <c:showPercent val="0"/>
          <c:showBubbleSize val="0"/>
        </c:dLbls>
        <c:axId val="388911376"/>
        <c:axId val="1"/>
      </c:scatterChart>
      <c:valAx>
        <c:axId val="388911376"/>
        <c:scaling>
          <c:orientation val="minMax"/>
          <c:max val="2018"/>
          <c:min val="2010"/>
        </c:scaling>
        <c:delete val="0"/>
        <c:axPos val="b"/>
        <c:majorGridlines/>
        <c:title>
          <c:tx>
            <c:rich>
              <a:bodyPr/>
              <a:lstStyle/>
              <a:p>
                <a:pPr>
                  <a:defRPr sz="800"/>
                </a:pPr>
                <a:r>
                  <a:rPr lang="cs-CZ" sz="800"/>
                  <a:t>letopočet</a:t>
                </a:r>
                <a:r>
                  <a:rPr lang="cs-CZ" sz="800" baseline="0"/>
                  <a:t> (rok)</a:t>
                </a:r>
                <a:endParaRPr lang="cs-CZ" sz="800"/>
              </a:p>
            </c:rich>
          </c:tx>
          <c:overlay val="0"/>
        </c:title>
        <c:numFmt formatCode="General" sourceLinked="1"/>
        <c:majorTickMark val="out"/>
        <c:minorTickMark val="none"/>
        <c:tickLblPos val="nextTo"/>
        <c:txPr>
          <a:bodyPr rot="0" vert="horz"/>
          <a:lstStyle/>
          <a:p>
            <a:pPr>
              <a:defRPr sz="800" b="1" i="0" u="none" strike="noStrike" baseline="0">
                <a:solidFill>
                  <a:srgbClr val="000000"/>
                </a:solidFill>
                <a:latin typeface="Calibri"/>
                <a:ea typeface="Calibri"/>
                <a:cs typeface="Calibri"/>
              </a:defRPr>
            </a:pPr>
            <a:endParaRPr lang="cs-CZ"/>
          </a:p>
        </c:txPr>
        <c:crossAx val="1"/>
        <c:crosses val="autoZero"/>
        <c:crossBetween val="midCat"/>
        <c:majorUnit val="1"/>
      </c:valAx>
      <c:valAx>
        <c:axId val="1"/>
        <c:scaling>
          <c:orientation val="minMax"/>
          <c:max val="480"/>
          <c:min val="60"/>
        </c:scaling>
        <c:delete val="0"/>
        <c:axPos val="l"/>
        <c:majorGridlines/>
        <c:title>
          <c:tx>
            <c:rich>
              <a:bodyPr rot="-5400000" vert="horz"/>
              <a:lstStyle/>
              <a:p>
                <a:pPr>
                  <a:defRPr sz="800"/>
                </a:pPr>
                <a:r>
                  <a:rPr lang="cs-CZ" sz="800"/>
                  <a:t>index (%)</a:t>
                </a:r>
              </a:p>
            </c:rich>
          </c:tx>
          <c:overlay val="0"/>
        </c:title>
        <c:numFmt formatCode="#,##0" sourceLinked="1"/>
        <c:majorTickMark val="out"/>
        <c:minorTickMark val="none"/>
        <c:tickLblPos val="nextTo"/>
        <c:txPr>
          <a:bodyPr/>
          <a:lstStyle/>
          <a:p>
            <a:pPr>
              <a:defRPr sz="800" b="1"/>
            </a:pPr>
            <a:endParaRPr lang="cs-CZ"/>
          </a:p>
        </c:txPr>
        <c:crossAx val="388911376"/>
        <c:crosses val="autoZero"/>
        <c:crossBetween val="midCat"/>
        <c:majorUnit val="20"/>
      </c:valAx>
    </c:plotArea>
    <c:legend>
      <c:legendPos val="r"/>
      <c:overlay val="0"/>
      <c:txPr>
        <a:bodyPr/>
        <a:lstStyle/>
        <a:p>
          <a:pPr>
            <a:defRPr sz="800" b="1"/>
          </a:pPr>
          <a:endParaRPr lang="cs-CZ"/>
        </a:p>
      </c:txPr>
    </c:legend>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cs-CZ" sz="1200"/>
              <a:t>přepravní výkony osobní</a:t>
            </a:r>
            <a:r>
              <a:rPr lang="cs-CZ" sz="1200" baseline="0"/>
              <a:t> železniční dopravy v ČR (2010: 100 %)</a:t>
            </a:r>
            <a:endParaRPr lang="cs-CZ" sz="1200"/>
          </a:p>
        </c:rich>
      </c:tx>
      <c:overlay val="0"/>
    </c:title>
    <c:autoTitleDeleted val="0"/>
    <c:plotArea>
      <c:layout>
        <c:manualLayout>
          <c:layoutTarget val="inner"/>
          <c:xMode val="edge"/>
          <c:yMode val="edge"/>
          <c:x val="0.14646874910652868"/>
          <c:y val="0.20639521724118781"/>
          <c:w val="0.78467780984973479"/>
          <c:h val="0.63071139181716973"/>
        </c:manualLayout>
      </c:layout>
      <c:scatterChart>
        <c:scatterStyle val="lineMarker"/>
        <c:varyColors val="0"/>
        <c:ser>
          <c:idx val="0"/>
          <c:order val="0"/>
          <c:tx>
            <c:v>celkem</c:v>
          </c:tx>
          <c:spPr>
            <a:ln w="38100">
              <a:solidFill>
                <a:srgbClr val="FF0000"/>
              </a:solidFill>
            </a:ln>
          </c:spPr>
          <c:marker>
            <c:symbol val="none"/>
          </c:marker>
          <c:xVal>
            <c:numRef>
              <c:f>'512 (8)'!$B$13:$I$13</c:f>
              <c:numCache>
                <c:formatCode>General</c:formatCode>
                <c:ptCount val="8"/>
                <c:pt idx="0">
                  <c:v>2010</c:v>
                </c:pt>
                <c:pt idx="1">
                  <c:v>2012</c:v>
                </c:pt>
                <c:pt idx="2">
                  <c:v>2013</c:v>
                </c:pt>
                <c:pt idx="3">
                  <c:v>2014</c:v>
                </c:pt>
                <c:pt idx="4">
                  <c:v>2015</c:v>
                </c:pt>
                <c:pt idx="5">
                  <c:v>2016</c:v>
                </c:pt>
                <c:pt idx="6">
                  <c:v>2017</c:v>
                </c:pt>
                <c:pt idx="7">
                  <c:v>2018</c:v>
                </c:pt>
              </c:numCache>
            </c:numRef>
          </c:xVal>
          <c:yVal>
            <c:numRef>
              <c:f>'512 (8)'!$B$44:$I$44</c:f>
              <c:numCache>
                <c:formatCode>#,##0.0_)</c:formatCode>
                <c:ptCount val="8"/>
                <c:pt idx="0">
                  <c:v>100</c:v>
                </c:pt>
                <c:pt idx="1">
                  <c:v>110.22653132444202</c:v>
                </c:pt>
                <c:pt idx="2">
                  <c:v>115.32310680200891</c:v>
                </c:pt>
                <c:pt idx="3">
                  <c:v>118.29547695995872</c:v>
                </c:pt>
                <c:pt idx="4">
                  <c:v>125.90639221933937</c:v>
                </c:pt>
                <c:pt idx="5">
                  <c:v>134.18013261110355</c:v>
                </c:pt>
                <c:pt idx="6">
                  <c:v>144.10561852307038</c:v>
                </c:pt>
                <c:pt idx="7">
                  <c:v>156.06868769629932</c:v>
                </c:pt>
              </c:numCache>
            </c:numRef>
          </c:yVal>
          <c:smooth val="0"/>
          <c:extLst>
            <c:ext xmlns:c16="http://schemas.microsoft.com/office/drawing/2014/chart" uri="{C3380CC4-5D6E-409C-BE32-E72D297353CC}">
              <c16:uniqueId val="{00000000-C51A-4B55-857F-87839B5B93B2}"/>
            </c:ext>
          </c:extLst>
        </c:ser>
        <c:ser>
          <c:idx val="2"/>
          <c:order val="1"/>
          <c:tx>
            <c:v>vnitro</c:v>
          </c:tx>
          <c:spPr>
            <a:ln w="38100">
              <a:solidFill>
                <a:srgbClr val="0070C0"/>
              </a:solidFill>
            </a:ln>
          </c:spPr>
          <c:marker>
            <c:symbol val="none"/>
          </c:marker>
          <c:xVal>
            <c:numRef>
              <c:f>'512 (8)'!$B$13:$I$13</c:f>
              <c:numCache>
                <c:formatCode>General</c:formatCode>
                <c:ptCount val="8"/>
                <c:pt idx="0">
                  <c:v>2010</c:v>
                </c:pt>
                <c:pt idx="1">
                  <c:v>2012</c:v>
                </c:pt>
                <c:pt idx="2">
                  <c:v>2013</c:v>
                </c:pt>
                <c:pt idx="3">
                  <c:v>2014</c:v>
                </c:pt>
                <c:pt idx="4">
                  <c:v>2015</c:v>
                </c:pt>
                <c:pt idx="5">
                  <c:v>2016</c:v>
                </c:pt>
                <c:pt idx="6">
                  <c:v>2017</c:v>
                </c:pt>
                <c:pt idx="7">
                  <c:v>2018</c:v>
                </c:pt>
              </c:numCache>
            </c:numRef>
          </c:xVal>
          <c:yVal>
            <c:numRef>
              <c:f>'512 (8)'!$B$46:$I$46</c:f>
              <c:numCache>
                <c:formatCode>#,##0.0_)</c:formatCode>
                <c:ptCount val="8"/>
                <c:pt idx="0">
                  <c:v>100</c:v>
                </c:pt>
                <c:pt idx="1">
                  <c:v>108.46372461361604</c:v>
                </c:pt>
                <c:pt idx="2">
                  <c:v>108.62817728956445</c:v>
                </c:pt>
                <c:pt idx="3">
                  <c:v>110.8810192872653</c:v>
                </c:pt>
                <c:pt idx="4">
                  <c:v>115.14642674671094</c:v>
                </c:pt>
                <c:pt idx="5">
                  <c:v>119.89213181760124</c:v>
                </c:pt>
                <c:pt idx="6">
                  <c:v>127.20005747860519</c:v>
                </c:pt>
                <c:pt idx="7">
                  <c:v>135.94676842508622</c:v>
                </c:pt>
              </c:numCache>
            </c:numRef>
          </c:yVal>
          <c:smooth val="0"/>
          <c:extLst>
            <c:ext xmlns:c16="http://schemas.microsoft.com/office/drawing/2014/chart" uri="{C3380CC4-5D6E-409C-BE32-E72D297353CC}">
              <c16:uniqueId val="{00000001-C51A-4B55-857F-87839B5B93B2}"/>
            </c:ext>
          </c:extLst>
        </c:ser>
        <c:ser>
          <c:idx val="5"/>
          <c:order val="2"/>
          <c:tx>
            <c:v>mezistátní</c:v>
          </c:tx>
          <c:spPr>
            <a:ln w="38100">
              <a:solidFill>
                <a:srgbClr val="7030A0"/>
              </a:solidFill>
            </a:ln>
          </c:spPr>
          <c:marker>
            <c:symbol val="none"/>
          </c:marker>
          <c:xVal>
            <c:numRef>
              <c:f>'512 (8)'!$B$13:$I$13</c:f>
              <c:numCache>
                <c:formatCode>General</c:formatCode>
                <c:ptCount val="8"/>
                <c:pt idx="0">
                  <c:v>2010</c:v>
                </c:pt>
                <c:pt idx="1">
                  <c:v>2012</c:v>
                </c:pt>
                <c:pt idx="2">
                  <c:v>2013</c:v>
                </c:pt>
                <c:pt idx="3">
                  <c:v>2014</c:v>
                </c:pt>
                <c:pt idx="4">
                  <c:v>2015</c:v>
                </c:pt>
                <c:pt idx="5">
                  <c:v>2016</c:v>
                </c:pt>
                <c:pt idx="6">
                  <c:v>2017</c:v>
                </c:pt>
                <c:pt idx="7">
                  <c:v>2018</c:v>
                </c:pt>
              </c:numCache>
            </c:numRef>
          </c:xVal>
          <c:yVal>
            <c:numRef>
              <c:f>'512 (8)'!$B$49:$I$49</c:f>
              <c:numCache>
                <c:formatCode>#,##0.0_)</c:formatCode>
                <c:ptCount val="8"/>
                <c:pt idx="0">
                  <c:v>100</c:v>
                </c:pt>
                <c:pt idx="1">
                  <c:v>143.93893129770993</c:v>
                </c:pt>
                <c:pt idx="2">
                  <c:v>243.32824427480918</c:v>
                </c:pt>
                <c:pt idx="3">
                  <c:v>260.09160305343511</c:v>
                </c:pt>
                <c:pt idx="4">
                  <c:v>331.67969465648855</c:v>
                </c:pt>
                <c:pt idx="5">
                  <c:v>407.42778625954202</c:v>
                </c:pt>
                <c:pt idx="6">
                  <c:v>467.41221374045807</c:v>
                </c:pt>
                <c:pt idx="7">
                  <c:v>540.8858015267175</c:v>
                </c:pt>
              </c:numCache>
            </c:numRef>
          </c:yVal>
          <c:smooth val="0"/>
          <c:extLst>
            <c:ext xmlns:c16="http://schemas.microsoft.com/office/drawing/2014/chart" uri="{C3380CC4-5D6E-409C-BE32-E72D297353CC}">
              <c16:uniqueId val="{00000002-C51A-4B55-857F-87839B5B93B2}"/>
            </c:ext>
          </c:extLst>
        </c:ser>
        <c:dLbls>
          <c:showLegendKey val="0"/>
          <c:showVal val="0"/>
          <c:showCatName val="0"/>
          <c:showSerName val="0"/>
          <c:showPercent val="0"/>
          <c:showBubbleSize val="0"/>
        </c:dLbls>
        <c:axId val="376163400"/>
        <c:axId val="1"/>
      </c:scatterChart>
      <c:valAx>
        <c:axId val="376163400"/>
        <c:scaling>
          <c:orientation val="minMax"/>
          <c:max val="2018"/>
          <c:min val="2010"/>
        </c:scaling>
        <c:delete val="0"/>
        <c:axPos val="b"/>
        <c:majorGridlines/>
        <c:title>
          <c:tx>
            <c:rich>
              <a:bodyPr/>
              <a:lstStyle/>
              <a:p>
                <a:pPr>
                  <a:defRPr sz="1000"/>
                </a:pPr>
                <a:r>
                  <a:rPr lang="cs-CZ" sz="1000"/>
                  <a:t>letopočet (rok)</a:t>
                </a:r>
              </a:p>
            </c:rich>
          </c:tx>
          <c:overlay val="0"/>
        </c:title>
        <c:numFmt formatCode="General" sourceLinked="1"/>
        <c:majorTickMark val="out"/>
        <c:minorTickMark val="none"/>
        <c:tickLblPos val="nextTo"/>
        <c:txPr>
          <a:bodyPr rot="0" vert="horz"/>
          <a:lstStyle/>
          <a:p>
            <a:pPr>
              <a:defRPr sz="1000" b="1" i="0" u="none" strike="noStrike" baseline="0">
                <a:solidFill>
                  <a:srgbClr val="000000"/>
                </a:solidFill>
                <a:latin typeface="Calibri"/>
                <a:ea typeface="Calibri"/>
                <a:cs typeface="Calibri"/>
              </a:defRPr>
            </a:pPr>
            <a:endParaRPr lang="cs-CZ"/>
          </a:p>
        </c:txPr>
        <c:crossAx val="1"/>
        <c:crosses val="autoZero"/>
        <c:crossBetween val="midCat"/>
        <c:majorUnit val="1"/>
      </c:valAx>
      <c:valAx>
        <c:axId val="1"/>
        <c:scaling>
          <c:orientation val="minMax"/>
          <c:max val="550"/>
          <c:min val="0"/>
        </c:scaling>
        <c:delete val="0"/>
        <c:axPos val="l"/>
        <c:majorGridlines/>
        <c:title>
          <c:tx>
            <c:rich>
              <a:bodyPr rot="-5400000" vert="horz"/>
              <a:lstStyle/>
              <a:p>
                <a:pPr>
                  <a:defRPr/>
                </a:pPr>
                <a:r>
                  <a:rPr lang="cs-CZ" sz="1200"/>
                  <a:t>index (%)</a:t>
                </a:r>
              </a:p>
            </c:rich>
          </c:tx>
          <c:layout>
            <c:manualLayout>
              <c:xMode val="edge"/>
              <c:yMode val="edge"/>
              <c:x val="1.2866889225331146E-2"/>
              <c:y val="0.35800337457817771"/>
            </c:manualLayout>
          </c:layout>
          <c:overlay val="0"/>
        </c:title>
        <c:numFmt formatCode="#,##0" sourceLinked="0"/>
        <c:majorTickMark val="out"/>
        <c:minorTickMark val="none"/>
        <c:tickLblPos val="nextTo"/>
        <c:txPr>
          <a:bodyPr/>
          <a:lstStyle/>
          <a:p>
            <a:pPr>
              <a:defRPr sz="1000" b="1"/>
            </a:pPr>
            <a:endParaRPr lang="cs-CZ"/>
          </a:p>
        </c:txPr>
        <c:crossAx val="376163400"/>
        <c:crosses val="autoZero"/>
        <c:crossBetween val="midCat"/>
        <c:majorUnit val="50"/>
      </c:valAx>
    </c:plotArea>
    <c:legend>
      <c:legendPos val="r"/>
      <c:layout>
        <c:manualLayout>
          <c:xMode val="edge"/>
          <c:yMode val="edge"/>
          <c:x val="0.29983935234161696"/>
          <c:y val="0.10872915342103975"/>
          <c:w val="0.40032180209171364"/>
          <c:h val="6.8913043478260855E-2"/>
        </c:manualLayout>
      </c:layout>
      <c:overlay val="0"/>
      <c:txPr>
        <a:bodyPr/>
        <a:lstStyle/>
        <a:p>
          <a:pPr>
            <a:defRPr sz="1000" b="1"/>
          </a:pPr>
          <a:endParaRPr lang="cs-CZ"/>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cs-CZ" sz="1400"/>
              <a:t>Produkce</a:t>
            </a:r>
            <a:r>
              <a:rPr lang="cs-CZ" sz="1400" baseline="0"/>
              <a:t> oxidu uhličitého v ČR</a:t>
            </a:r>
            <a:endParaRPr lang="cs-CZ" sz="1400"/>
          </a:p>
        </c:rich>
      </c:tx>
      <c:overlay val="0"/>
    </c:title>
    <c:autoTitleDeleted val="0"/>
    <c:plotArea>
      <c:layout/>
      <c:scatterChart>
        <c:scatterStyle val="lineMarker"/>
        <c:varyColors val="0"/>
        <c:ser>
          <c:idx val="0"/>
          <c:order val="0"/>
          <c:tx>
            <c:strRef>
              <c:f>'vývoj CO2'!$B$4</c:f>
              <c:strCache>
                <c:ptCount val="1"/>
                <c:pt idx="0">
                  <c:v>celkem skut.</c:v>
                </c:pt>
              </c:strCache>
            </c:strRef>
          </c:tx>
          <c:spPr>
            <a:ln w="38100">
              <a:solidFill>
                <a:srgbClr val="0070C0"/>
              </a:solidFill>
            </a:ln>
          </c:spPr>
          <c:marker>
            <c:symbol val="none"/>
          </c:marker>
          <c:xVal>
            <c:numRef>
              <c:f>'vývoj CO2'!$A$5:$A$35</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2020</c:v>
                </c:pt>
                <c:pt idx="28">
                  <c:v>2030</c:v>
                </c:pt>
                <c:pt idx="29">
                  <c:v>2040</c:v>
                </c:pt>
                <c:pt idx="30">
                  <c:v>2050</c:v>
                </c:pt>
              </c:numCache>
            </c:numRef>
          </c:xVal>
          <c:yVal>
            <c:numRef>
              <c:f>'vývoj CO2'!$B$5:$B$35</c:f>
              <c:numCache>
                <c:formatCode>General</c:formatCode>
                <c:ptCount val="31"/>
                <c:pt idx="0">
                  <c:v>193</c:v>
                </c:pt>
                <c:pt idx="1">
                  <c:v>171</c:v>
                </c:pt>
                <c:pt idx="2">
                  <c:v>164</c:v>
                </c:pt>
                <c:pt idx="3">
                  <c:v>156</c:v>
                </c:pt>
                <c:pt idx="4">
                  <c:v>151</c:v>
                </c:pt>
                <c:pt idx="5">
                  <c:v>151</c:v>
                </c:pt>
                <c:pt idx="6">
                  <c:v>153</c:v>
                </c:pt>
                <c:pt idx="7">
                  <c:v>149</c:v>
                </c:pt>
                <c:pt idx="8">
                  <c:v>143</c:v>
                </c:pt>
                <c:pt idx="9">
                  <c:v>133</c:v>
                </c:pt>
                <c:pt idx="10">
                  <c:v>141</c:v>
                </c:pt>
                <c:pt idx="11">
                  <c:v>141</c:v>
                </c:pt>
                <c:pt idx="12">
                  <c:v>137</c:v>
                </c:pt>
                <c:pt idx="13">
                  <c:v>142</c:v>
                </c:pt>
                <c:pt idx="14">
                  <c:v>142</c:v>
                </c:pt>
                <c:pt idx="15">
                  <c:v>141</c:v>
                </c:pt>
                <c:pt idx="16">
                  <c:v>144</c:v>
                </c:pt>
                <c:pt idx="17">
                  <c:v>148</c:v>
                </c:pt>
                <c:pt idx="18">
                  <c:v>140</c:v>
                </c:pt>
                <c:pt idx="19">
                  <c:v>130</c:v>
                </c:pt>
                <c:pt idx="20">
                  <c:v>135</c:v>
                </c:pt>
                <c:pt idx="21">
                  <c:v>131</c:v>
                </c:pt>
                <c:pt idx="22">
                  <c:v>127</c:v>
                </c:pt>
                <c:pt idx="23">
                  <c:v>123</c:v>
                </c:pt>
                <c:pt idx="24">
                  <c:v>121</c:v>
                </c:pt>
                <c:pt idx="25">
                  <c:v>122</c:v>
                </c:pt>
                <c:pt idx="26">
                  <c:v>125</c:v>
                </c:pt>
              </c:numCache>
            </c:numRef>
          </c:yVal>
          <c:smooth val="0"/>
          <c:extLst>
            <c:ext xmlns:c16="http://schemas.microsoft.com/office/drawing/2014/chart" uri="{C3380CC4-5D6E-409C-BE32-E72D297353CC}">
              <c16:uniqueId val="{00000000-9CE5-442F-B51D-A65251125CF0}"/>
            </c:ext>
          </c:extLst>
        </c:ser>
        <c:ser>
          <c:idx val="1"/>
          <c:order val="1"/>
          <c:tx>
            <c:strRef>
              <c:f>'vývoj CO2'!$C$4</c:f>
              <c:strCache>
                <c:ptCount val="1"/>
                <c:pt idx="0">
                  <c:v>paliva skut.</c:v>
                </c:pt>
              </c:strCache>
            </c:strRef>
          </c:tx>
          <c:spPr>
            <a:ln w="38100">
              <a:solidFill>
                <a:srgbClr val="FF0000"/>
              </a:solidFill>
            </a:ln>
          </c:spPr>
          <c:marker>
            <c:symbol val="none"/>
          </c:marker>
          <c:xVal>
            <c:numRef>
              <c:f>'vývoj CO2'!$A$5:$A$35</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2020</c:v>
                </c:pt>
                <c:pt idx="28">
                  <c:v>2030</c:v>
                </c:pt>
                <c:pt idx="29">
                  <c:v>2040</c:v>
                </c:pt>
                <c:pt idx="30">
                  <c:v>2050</c:v>
                </c:pt>
              </c:numCache>
            </c:numRef>
          </c:xVal>
          <c:yVal>
            <c:numRef>
              <c:f>'vývoj CO2'!$C$5:$C$35</c:f>
              <c:numCache>
                <c:formatCode>General</c:formatCode>
                <c:ptCount val="31"/>
                <c:pt idx="0">
                  <c:v>161</c:v>
                </c:pt>
                <c:pt idx="1">
                  <c:v>148</c:v>
                </c:pt>
                <c:pt idx="2">
                  <c:v>142</c:v>
                </c:pt>
                <c:pt idx="3">
                  <c:v>137</c:v>
                </c:pt>
                <c:pt idx="4">
                  <c:v>129</c:v>
                </c:pt>
                <c:pt idx="5">
                  <c:v>129</c:v>
                </c:pt>
                <c:pt idx="6">
                  <c:v>132</c:v>
                </c:pt>
                <c:pt idx="7">
                  <c:v>127</c:v>
                </c:pt>
                <c:pt idx="8">
                  <c:v>121</c:v>
                </c:pt>
                <c:pt idx="9">
                  <c:v>114</c:v>
                </c:pt>
                <c:pt idx="10">
                  <c:v>122</c:v>
                </c:pt>
                <c:pt idx="11">
                  <c:v>122</c:v>
                </c:pt>
                <c:pt idx="12">
                  <c:v>119</c:v>
                </c:pt>
                <c:pt idx="13">
                  <c:v>121</c:v>
                </c:pt>
                <c:pt idx="14">
                  <c:v>121</c:v>
                </c:pt>
                <c:pt idx="15">
                  <c:v>120</c:v>
                </c:pt>
                <c:pt idx="16">
                  <c:v>121</c:v>
                </c:pt>
                <c:pt idx="17">
                  <c:v>122</c:v>
                </c:pt>
                <c:pt idx="18">
                  <c:v>116</c:v>
                </c:pt>
                <c:pt idx="19">
                  <c:v>111</c:v>
                </c:pt>
                <c:pt idx="20">
                  <c:v>112</c:v>
                </c:pt>
                <c:pt idx="21">
                  <c:v>110</c:v>
                </c:pt>
                <c:pt idx="22">
                  <c:v>106</c:v>
                </c:pt>
                <c:pt idx="23">
                  <c:v>101</c:v>
                </c:pt>
                <c:pt idx="24">
                  <c:v>98</c:v>
                </c:pt>
                <c:pt idx="25">
                  <c:v>99</c:v>
                </c:pt>
                <c:pt idx="26">
                  <c:v>100</c:v>
                </c:pt>
              </c:numCache>
            </c:numRef>
          </c:yVal>
          <c:smooth val="0"/>
          <c:extLst>
            <c:ext xmlns:c16="http://schemas.microsoft.com/office/drawing/2014/chart" uri="{C3380CC4-5D6E-409C-BE32-E72D297353CC}">
              <c16:uniqueId val="{00000001-9CE5-442F-B51D-A65251125CF0}"/>
            </c:ext>
          </c:extLst>
        </c:ser>
        <c:ser>
          <c:idx val="2"/>
          <c:order val="2"/>
          <c:tx>
            <c:strRef>
              <c:f>'vývoj CO2'!$D$4</c:f>
              <c:strCache>
                <c:ptCount val="1"/>
                <c:pt idx="0">
                  <c:v>celkem plán</c:v>
                </c:pt>
              </c:strCache>
            </c:strRef>
          </c:tx>
          <c:spPr>
            <a:ln w="38100">
              <a:solidFill>
                <a:srgbClr val="0070C0"/>
              </a:solidFill>
              <a:prstDash val="sysDash"/>
            </a:ln>
          </c:spPr>
          <c:marker>
            <c:symbol val="none"/>
          </c:marker>
          <c:xVal>
            <c:numRef>
              <c:f>'vývoj CO2'!$A$5:$A$35</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2020</c:v>
                </c:pt>
                <c:pt idx="28">
                  <c:v>2030</c:v>
                </c:pt>
                <c:pt idx="29">
                  <c:v>2040</c:v>
                </c:pt>
                <c:pt idx="30">
                  <c:v>2050</c:v>
                </c:pt>
              </c:numCache>
            </c:numRef>
          </c:xVal>
          <c:yVal>
            <c:numRef>
              <c:f>'vývoj CO2'!$D$5:$D$35</c:f>
              <c:numCache>
                <c:formatCode>General</c:formatCode>
                <c:ptCount val="31"/>
                <c:pt idx="27">
                  <c:v>116</c:v>
                </c:pt>
                <c:pt idx="28">
                  <c:v>104</c:v>
                </c:pt>
                <c:pt idx="29">
                  <c:v>70</c:v>
                </c:pt>
                <c:pt idx="30">
                  <c:v>39</c:v>
                </c:pt>
              </c:numCache>
            </c:numRef>
          </c:yVal>
          <c:smooth val="0"/>
          <c:extLst>
            <c:ext xmlns:c16="http://schemas.microsoft.com/office/drawing/2014/chart" uri="{C3380CC4-5D6E-409C-BE32-E72D297353CC}">
              <c16:uniqueId val="{00000002-9CE5-442F-B51D-A65251125CF0}"/>
            </c:ext>
          </c:extLst>
        </c:ser>
        <c:ser>
          <c:idx val="3"/>
          <c:order val="3"/>
          <c:tx>
            <c:strRef>
              <c:f>'vývoj CO2'!$E$4</c:f>
              <c:strCache>
                <c:ptCount val="1"/>
                <c:pt idx="0">
                  <c:v>paliva plán</c:v>
                </c:pt>
              </c:strCache>
            </c:strRef>
          </c:tx>
          <c:spPr>
            <a:ln w="38100">
              <a:solidFill>
                <a:srgbClr val="FF0000"/>
              </a:solidFill>
              <a:prstDash val="sysDash"/>
            </a:ln>
          </c:spPr>
          <c:marker>
            <c:symbol val="none"/>
          </c:marker>
          <c:xVal>
            <c:numRef>
              <c:f>'vývoj CO2'!$A$5:$A$35</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2020</c:v>
                </c:pt>
                <c:pt idx="28">
                  <c:v>2030</c:v>
                </c:pt>
                <c:pt idx="29">
                  <c:v>2040</c:v>
                </c:pt>
                <c:pt idx="30">
                  <c:v>2050</c:v>
                </c:pt>
              </c:numCache>
            </c:numRef>
          </c:xVal>
          <c:yVal>
            <c:numRef>
              <c:f>'vývoj CO2'!$E$5:$E$35</c:f>
              <c:numCache>
                <c:formatCode>General</c:formatCode>
                <c:ptCount val="31"/>
                <c:pt idx="27">
                  <c:v>91</c:v>
                </c:pt>
                <c:pt idx="28">
                  <c:v>79</c:v>
                </c:pt>
                <c:pt idx="29">
                  <c:v>45</c:v>
                </c:pt>
                <c:pt idx="30">
                  <c:v>14</c:v>
                </c:pt>
              </c:numCache>
            </c:numRef>
          </c:yVal>
          <c:smooth val="0"/>
          <c:extLst>
            <c:ext xmlns:c16="http://schemas.microsoft.com/office/drawing/2014/chart" uri="{C3380CC4-5D6E-409C-BE32-E72D297353CC}">
              <c16:uniqueId val="{00000003-9CE5-442F-B51D-A65251125CF0}"/>
            </c:ext>
          </c:extLst>
        </c:ser>
        <c:dLbls>
          <c:showLegendKey val="0"/>
          <c:showVal val="0"/>
          <c:showCatName val="0"/>
          <c:showSerName val="0"/>
          <c:showPercent val="0"/>
          <c:showBubbleSize val="0"/>
        </c:dLbls>
        <c:axId val="131652608"/>
        <c:axId val="131859584"/>
      </c:scatterChart>
      <c:valAx>
        <c:axId val="131652608"/>
        <c:scaling>
          <c:orientation val="minMax"/>
          <c:max val="2050"/>
          <c:min val="1990"/>
        </c:scaling>
        <c:delete val="0"/>
        <c:axPos val="b"/>
        <c:majorGridlines/>
        <c:title>
          <c:tx>
            <c:rich>
              <a:bodyPr/>
              <a:lstStyle/>
              <a:p>
                <a:pPr>
                  <a:defRPr/>
                </a:pPr>
                <a:r>
                  <a:rPr lang="cs-CZ"/>
                  <a:t>letopočet</a:t>
                </a:r>
                <a:r>
                  <a:rPr lang="cs-CZ" baseline="0"/>
                  <a:t> (rok)</a:t>
                </a:r>
                <a:endParaRPr lang="cs-CZ"/>
              </a:p>
            </c:rich>
          </c:tx>
          <c:overlay val="0"/>
        </c:title>
        <c:numFmt formatCode="General" sourceLinked="1"/>
        <c:majorTickMark val="out"/>
        <c:minorTickMark val="none"/>
        <c:tickLblPos val="nextTo"/>
        <c:crossAx val="131859584"/>
        <c:crosses val="autoZero"/>
        <c:crossBetween val="midCat"/>
        <c:majorUnit val="10"/>
      </c:valAx>
      <c:valAx>
        <c:axId val="131859584"/>
        <c:scaling>
          <c:orientation val="minMax"/>
          <c:max val="200"/>
          <c:min val="0"/>
        </c:scaling>
        <c:delete val="0"/>
        <c:axPos val="l"/>
        <c:majorGridlines/>
        <c:title>
          <c:tx>
            <c:rich>
              <a:bodyPr rot="-5400000" vert="horz"/>
              <a:lstStyle/>
              <a:p>
                <a:pPr>
                  <a:defRPr/>
                </a:pPr>
                <a:r>
                  <a:rPr lang="cs-CZ" dirty="0"/>
                  <a:t>produkce</a:t>
                </a:r>
                <a:r>
                  <a:rPr lang="cs-CZ" baseline="0" dirty="0"/>
                  <a:t> (</a:t>
                </a:r>
                <a:r>
                  <a:rPr lang="cs-CZ" baseline="0" dirty="0" err="1"/>
                  <a:t>Mt</a:t>
                </a:r>
                <a:r>
                  <a:rPr lang="cs-CZ" baseline="0" dirty="0"/>
                  <a:t> CO</a:t>
                </a:r>
                <a:r>
                  <a:rPr lang="cs-CZ" baseline="-25000" dirty="0"/>
                  <a:t>2</a:t>
                </a:r>
                <a:r>
                  <a:rPr lang="cs-CZ" baseline="0" dirty="0"/>
                  <a:t> </a:t>
                </a:r>
                <a:r>
                  <a:rPr lang="cs-CZ" baseline="0" dirty="0" err="1"/>
                  <a:t>ekv</a:t>
                </a:r>
                <a:r>
                  <a:rPr lang="cs-CZ" baseline="0" dirty="0"/>
                  <a:t>/rok)</a:t>
                </a:r>
                <a:endParaRPr lang="cs-CZ" dirty="0"/>
              </a:p>
            </c:rich>
          </c:tx>
          <c:overlay val="0"/>
        </c:title>
        <c:numFmt formatCode="General" sourceLinked="1"/>
        <c:majorTickMark val="out"/>
        <c:minorTickMark val="none"/>
        <c:tickLblPos val="nextTo"/>
        <c:crossAx val="131652608"/>
        <c:crosses val="autoZero"/>
        <c:crossBetween val="midCat"/>
        <c:majorUnit val="20"/>
      </c:valAx>
    </c:plotArea>
    <c:legend>
      <c:legendPos val="t"/>
      <c:overlay val="0"/>
    </c:legend>
    <c:plotVisOnly val="1"/>
    <c:dispBlanksAs val="gap"/>
    <c:showDLblsOverMax val="0"/>
  </c:chart>
  <c:txPr>
    <a:bodyPr/>
    <a:lstStyle/>
    <a:p>
      <a:pPr>
        <a:defRPr sz="1200" b="1"/>
      </a:pPr>
      <a:endParaRPr lang="cs-CZ"/>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cs-CZ" sz="1400" dirty="0"/>
              <a:t>Produkce</a:t>
            </a:r>
            <a:r>
              <a:rPr lang="cs-CZ" sz="1400" baseline="0" dirty="0"/>
              <a:t> oxidu uhličitého v ČR – mimo energetiku</a:t>
            </a:r>
            <a:endParaRPr lang="cs-CZ" sz="1400" dirty="0"/>
          </a:p>
        </c:rich>
      </c:tx>
      <c:overlay val="0"/>
    </c:title>
    <c:autoTitleDeleted val="0"/>
    <c:plotArea>
      <c:layout/>
      <c:scatterChart>
        <c:scatterStyle val="lineMarker"/>
        <c:varyColors val="0"/>
        <c:ser>
          <c:idx val="3"/>
          <c:order val="0"/>
          <c:tx>
            <c:strRef>
              <c:f>'vývoj CO2 struktura'!$E$4</c:f>
              <c:strCache>
                <c:ptCount val="1"/>
                <c:pt idx="0">
                  <c:v>paliva doprava</c:v>
                </c:pt>
              </c:strCache>
            </c:strRef>
          </c:tx>
          <c:spPr>
            <a:ln w="38100">
              <a:solidFill>
                <a:srgbClr val="0070C0"/>
              </a:solidFill>
              <a:prstDash val="solid"/>
            </a:ln>
          </c:spPr>
          <c:marker>
            <c:symbol val="none"/>
          </c:marker>
          <c:xVal>
            <c:numRef>
              <c:f>'vývoj CO2 struktura'!$A$5:$A$15</c:f>
              <c:numCache>
                <c:formatCode>General</c:formatCode>
                <c:ptCount val="11"/>
                <c:pt idx="0">
                  <c:v>1990</c:v>
                </c:pt>
                <c:pt idx="1">
                  <c:v>1995</c:v>
                </c:pt>
                <c:pt idx="2">
                  <c:v>2000</c:v>
                </c:pt>
                <c:pt idx="3">
                  <c:v>2005</c:v>
                </c:pt>
                <c:pt idx="4">
                  <c:v>2010</c:v>
                </c:pt>
                <c:pt idx="5">
                  <c:v>2015</c:v>
                </c:pt>
                <c:pt idx="6">
                  <c:v>2016</c:v>
                </c:pt>
                <c:pt idx="7">
                  <c:v>2020</c:v>
                </c:pt>
                <c:pt idx="8">
                  <c:v>2025</c:v>
                </c:pt>
                <c:pt idx="9">
                  <c:v>2030</c:v>
                </c:pt>
                <c:pt idx="10">
                  <c:v>2035</c:v>
                </c:pt>
              </c:numCache>
            </c:numRef>
          </c:xVal>
          <c:yVal>
            <c:numRef>
              <c:f>'vývoj CO2 struktura'!$E$5:$E$15</c:f>
              <c:numCache>
                <c:formatCode>0.0</c:formatCode>
                <c:ptCount val="11"/>
                <c:pt idx="0">
                  <c:v>7.3</c:v>
                </c:pt>
                <c:pt idx="1">
                  <c:v>9.4</c:v>
                </c:pt>
                <c:pt idx="2">
                  <c:v>11.9</c:v>
                </c:pt>
                <c:pt idx="3">
                  <c:v>17.100000000000001</c:v>
                </c:pt>
                <c:pt idx="4">
                  <c:v>17</c:v>
                </c:pt>
                <c:pt idx="5">
                  <c:v>17.7</c:v>
                </c:pt>
                <c:pt idx="6">
                  <c:v>18.399999999999999</c:v>
                </c:pt>
              </c:numCache>
            </c:numRef>
          </c:yVal>
          <c:smooth val="0"/>
          <c:extLst>
            <c:ext xmlns:c16="http://schemas.microsoft.com/office/drawing/2014/chart" uri="{C3380CC4-5D6E-409C-BE32-E72D297353CC}">
              <c16:uniqueId val="{00000001-CD6E-4F90-A04C-C5B9F4B2243D}"/>
            </c:ext>
          </c:extLst>
        </c:ser>
        <c:ser>
          <c:idx val="5"/>
          <c:order val="1"/>
          <c:tx>
            <c:strRef>
              <c:f>'vývoj CO2 struktura'!$F$4</c:f>
              <c:strCache>
                <c:ptCount val="1"/>
                <c:pt idx="0">
                  <c:v>paliva průmysl</c:v>
                </c:pt>
              </c:strCache>
            </c:strRef>
          </c:tx>
          <c:spPr>
            <a:ln w="38100">
              <a:solidFill>
                <a:srgbClr val="FF0000"/>
              </a:solidFill>
              <a:prstDash val="solid"/>
            </a:ln>
          </c:spPr>
          <c:marker>
            <c:symbol val="none"/>
          </c:marker>
          <c:xVal>
            <c:numRef>
              <c:f>'vývoj CO2 struktura'!$A$5:$A$15</c:f>
              <c:numCache>
                <c:formatCode>General</c:formatCode>
                <c:ptCount val="11"/>
                <c:pt idx="0">
                  <c:v>1990</c:v>
                </c:pt>
                <c:pt idx="1">
                  <c:v>1995</c:v>
                </c:pt>
                <c:pt idx="2">
                  <c:v>2000</c:v>
                </c:pt>
                <c:pt idx="3">
                  <c:v>2005</c:v>
                </c:pt>
                <c:pt idx="4">
                  <c:v>2010</c:v>
                </c:pt>
                <c:pt idx="5">
                  <c:v>2015</c:v>
                </c:pt>
                <c:pt idx="6">
                  <c:v>2016</c:v>
                </c:pt>
                <c:pt idx="7">
                  <c:v>2020</c:v>
                </c:pt>
                <c:pt idx="8">
                  <c:v>2025</c:v>
                </c:pt>
                <c:pt idx="9">
                  <c:v>2030</c:v>
                </c:pt>
                <c:pt idx="10">
                  <c:v>2035</c:v>
                </c:pt>
              </c:numCache>
            </c:numRef>
          </c:xVal>
          <c:yVal>
            <c:numRef>
              <c:f>'vývoj CO2 struktura'!$F$5:$F$15</c:f>
              <c:numCache>
                <c:formatCode>0.0</c:formatCode>
                <c:ptCount val="11"/>
                <c:pt idx="0">
                  <c:v>51.2</c:v>
                </c:pt>
                <c:pt idx="1">
                  <c:v>26.2</c:v>
                </c:pt>
                <c:pt idx="2">
                  <c:v>23.4</c:v>
                </c:pt>
                <c:pt idx="3">
                  <c:v>18.399999999999999</c:v>
                </c:pt>
                <c:pt idx="4">
                  <c:v>12.1</c:v>
                </c:pt>
                <c:pt idx="5">
                  <c:v>9.7000000000000011</c:v>
                </c:pt>
                <c:pt idx="6">
                  <c:v>9.4</c:v>
                </c:pt>
              </c:numCache>
            </c:numRef>
          </c:yVal>
          <c:smooth val="0"/>
          <c:extLst>
            <c:ext xmlns:c16="http://schemas.microsoft.com/office/drawing/2014/chart" uri="{C3380CC4-5D6E-409C-BE32-E72D297353CC}">
              <c16:uniqueId val="{00000002-CD6E-4F90-A04C-C5B9F4B2243D}"/>
            </c:ext>
          </c:extLst>
        </c:ser>
        <c:ser>
          <c:idx val="4"/>
          <c:order val="2"/>
          <c:tx>
            <c:strRef>
              <c:f>'vývoj CO2 struktura'!$G$4</c:f>
              <c:strCache>
                <c:ptCount val="1"/>
                <c:pt idx="0">
                  <c:v>paliva ostatní</c:v>
                </c:pt>
              </c:strCache>
            </c:strRef>
          </c:tx>
          <c:spPr>
            <a:ln w="38100">
              <a:solidFill>
                <a:srgbClr val="00B050"/>
              </a:solidFill>
              <a:prstDash val="solid"/>
            </a:ln>
          </c:spPr>
          <c:marker>
            <c:symbol val="none"/>
          </c:marker>
          <c:xVal>
            <c:numRef>
              <c:f>'vývoj CO2 struktura'!$A$5:$A$15</c:f>
              <c:numCache>
                <c:formatCode>General</c:formatCode>
                <c:ptCount val="11"/>
                <c:pt idx="0">
                  <c:v>1990</c:v>
                </c:pt>
                <c:pt idx="1">
                  <c:v>1995</c:v>
                </c:pt>
                <c:pt idx="2">
                  <c:v>2000</c:v>
                </c:pt>
                <c:pt idx="3">
                  <c:v>2005</c:v>
                </c:pt>
                <c:pt idx="4">
                  <c:v>2010</c:v>
                </c:pt>
                <c:pt idx="5">
                  <c:v>2015</c:v>
                </c:pt>
                <c:pt idx="6">
                  <c:v>2016</c:v>
                </c:pt>
                <c:pt idx="7">
                  <c:v>2020</c:v>
                </c:pt>
                <c:pt idx="8">
                  <c:v>2025</c:v>
                </c:pt>
                <c:pt idx="9">
                  <c:v>2030</c:v>
                </c:pt>
                <c:pt idx="10">
                  <c:v>2035</c:v>
                </c:pt>
              </c:numCache>
            </c:numRef>
          </c:xVal>
          <c:yVal>
            <c:numRef>
              <c:f>'vývoj CO2 struktura'!$G$5:$G$11</c:f>
              <c:numCache>
                <c:formatCode>0.0</c:formatCode>
                <c:ptCount val="7"/>
                <c:pt idx="0">
                  <c:v>34.100000000000009</c:v>
                </c:pt>
                <c:pt idx="1">
                  <c:v>23.000000000000004</c:v>
                </c:pt>
                <c:pt idx="2">
                  <c:v>17.500000000000007</c:v>
                </c:pt>
                <c:pt idx="3">
                  <c:v>15.200000000000003</c:v>
                </c:pt>
                <c:pt idx="4">
                  <c:v>15.700000000000005</c:v>
                </c:pt>
                <c:pt idx="5">
                  <c:v>13.500000000000002</c:v>
                </c:pt>
                <c:pt idx="6">
                  <c:v>14.000000000000005</c:v>
                </c:pt>
              </c:numCache>
            </c:numRef>
          </c:yVal>
          <c:smooth val="0"/>
          <c:extLst>
            <c:ext xmlns:c16="http://schemas.microsoft.com/office/drawing/2014/chart" uri="{C3380CC4-5D6E-409C-BE32-E72D297353CC}">
              <c16:uniqueId val="{00000003-CD6E-4F90-A04C-C5B9F4B2243D}"/>
            </c:ext>
          </c:extLst>
        </c:ser>
        <c:dLbls>
          <c:showLegendKey val="0"/>
          <c:showVal val="0"/>
          <c:showCatName val="0"/>
          <c:showSerName val="0"/>
          <c:showPercent val="0"/>
          <c:showBubbleSize val="0"/>
        </c:dLbls>
        <c:axId val="114600576"/>
        <c:axId val="114610944"/>
      </c:scatterChart>
      <c:valAx>
        <c:axId val="114600576"/>
        <c:scaling>
          <c:orientation val="minMax"/>
          <c:max val="2016"/>
          <c:min val="1990"/>
        </c:scaling>
        <c:delete val="0"/>
        <c:axPos val="b"/>
        <c:majorGridlines/>
        <c:title>
          <c:tx>
            <c:rich>
              <a:bodyPr/>
              <a:lstStyle/>
              <a:p>
                <a:pPr>
                  <a:defRPr/>
                </a:pPr>
                <a:r>
                  <a:rPr lang="cs-CZ"/>
                  <a:t>letopočet</a:t>
                </a:r>
                <a:r>
                  <a:rPr lang="cs-CZ" baseline="0"/>
                  <a:t> (rok)</a:t>
                </a:r>
                <a:endParaRPr lang="cs-CZ"/>
              </a:p>
            </c:rich>
          </c:tx>
          <c:overlay val="0"/>
        </c:title>
        <c:numFmt formatCode="General" sourceLinked="1"/>
        <c:majorTickMark val="out"/>
        <c:minorTickMark val="none"/>
        <c:tickLblPos val="nextTo"/>
        <c:crossAx val="114610944"/>
        <c:crosses val="autoZero"/>
        <c:crossBetween val="midCat"/>
        <c:majorUnit val="2"/>
      </c:valAx>
      <c:valAx>
        <c:axId val="114610944"/>
        <c:scaling>
          <c:orientation val="minMax"/>
          <c:max val="50"/>
          <c:min val="0"/>
        </c:scaling>
        <c:delete val="0"/>
        <c:axPos val="l"/>
        <c:majorGridlines/>
        <c:title>
          <c:tx>
            <c:rich>
              <a:bodyPr rot="-5400000" vert="horz"/>
              <a:lstStyle/>
              <a:p>
                <a:pPr>
                  <a:defRPr/>
                </a:pPr>
                <a:r>
                  <a:rPr lang="cs-CZ" dirty="0"/>
                  <a:t>produkce</a:t>
                </a:r>
                <a:r>
                  <a:rPr lang="cs-CZ" baseline="0" dirty="0"/>
                  <a:t> (</a:t>
                </a:r>
                <a:r>
                  <a:rPr lang="cs-CZ" baseline="0" dirty="0" err="1"/>
                  <a:t>Mt</a:t>
                </a:r>
                <a:r>
                  <a:rPr lang="cs-CZ" baseline="0" dirty="0"/>
                  <a:t> CO</a:t>
                </a:r>
                <a:r>
                  <a:rPr lang="cs-CZ" baseline="-25000" dirty="0"/>
                  <a:t>2</a:t>
                </a:r>
                <a:r>
                  <a:rPr lang="cs-CZ" baseline="0" dirty="0"/>
                  <a:t> </a:t>
                </a:r>
                <a:r>
                  <a:rPr lang="cs-CZ" baseline="0" dirty="0" err="1"/>
                  <a:t>ekv</a:t>
                </a:r>
                <a:r>
                  <a:rPr lang="cs-CZ" baseline="0" dirty="0"/>
                  <a:t>/rok)</a:t>
                </a:r>
                <a:endParaRPr lang="cs-CZ" dirty="0"/>
              </a:p>
            </c:rich>
          </c:tx>
          <c:overlay val="0"/>
        </c:title>
        <c:numFmt formatCode="0" sourceLinked="0"/>
        <c:majorTickMark val="out"/>
        <c:minorTickMark val="none"/>
        <c:tickLblPos val="nextTo"/>
        <c:crossAx val="114600576"/>
        <c:crosses val="autoZero"/>
        <c:crossBetween val="midCat"/>
        <c:majorUnit val="5"/>
      </c:valAx>
    </c:plotArea>
    <c:legend>
      <c:legendPos val="t"/>
      <c:overlay val="0"/>
    </c:legend>
    <c:plotVisOnly val="1"/>
    <c:dispBlanksAs val="gap"/>
    <c:showDLblsOverMax val="0"/>
  </c:chart>
  <c:txPr>
    <a:bodyPr/>
    <a:lstStyle/>
    <a:p>
      <a:pPr>
        <a:defRPr sz="1200" b="1"/>
      </a:pPr>
      <a:endParaRPr lang="cs-CZ"/>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400"/>
            </a:pPr>
            <a:r>
              <a:rPr lang="cs-CZ" sz="1400"/>
              <a:t>struktura konečné spotřeby energie v ČR </a:t>
            </a:r>
          </a:p>
        </c:rich>
      </c:tx>
      <c:overlay val="0"/>
    </c:title>
    <c:autoTitleDeleted val="0"/>
    <c:plotArea>
      <c:layout/>
      <c:scatterChart>
        <c:scatterStyle val="lineMarker"/>
        <c:varyColors val="0"/>
        <c:ser>
          <c:idx val="0"/>
          <c:order val="0"/>
          <c:tx>
            <c:strRef>
              <c:f>'kWh extrapolace 2030'!$A$55</c:f>
              <c:strCache>
                <c:ptCount val="1"/>
                <c:pt idx="0">
                  <c:v>průmysl</c:v>
                </c:pt>
              </c:strCache>
            </c:strRef>
          </c:tx>
          <c:spPr>
            <a:ln w="38100">
              <a:solidFill>
                <a:srgbClr val="FF0000"/>
              </a:solidFill>
            </a:ln>
          </c:spPr>
          <c:marker>
            <c:symbol val="none"/>
          </c:marker>
          <c:xVal>
            <c:numRef>
              <c:f>'kWh extrapolace 2030'!$F$54:$G$54</c:f>
              <c:numCache>
                <c:formatCode>General</c:formatCode>
                <c:ptCount val="2"/>
                <c:pt idx="0">
                  <c:v>2013</c:v>
                </c:pt>
                <c:pt idx="1">
                  <c:v>2016</c:v>
                </c:pt>
              </c:numCache>
            </c:numRef>
          </c:xVal>
          <c:yVal>
            <c:numRef>
              <c:f>'kWh extrapolace 2030'!$F$25:$G$25</c:f>
              <c:numCache>
                <c:formatCode>#,##0</c:formatCode>
                <c:ptCount val="2"/>
                <c:pt idx="0">
                  <c:v>309.255</c:v>
                </c:pt>
                <c:pt idx="1">
                  <c:v>308.20499999999998</c:v>
                </c:pt>
              </c:numCache>
            </c:numRef>
          </c:yVal>
          <c:smooth val="0"/>
          <c:extLst>
            <c:ext xmlns:c16="http://schemas.microsoft.com/office/drawing/2014/chart" uri="{C3380CC4-5D6E-409C-BE32-E72D297353CC}">
              <c16:uniqueId val="{00000000-EB34-40C9-87C0-15C0EEB44683}"/>
            </c:ext>
          </c:extLst>
        </c:ser>
        <c:ser>
          <c:idx val="1"/>
          <c:order val="1"/>
          <c:tx>
            <c:strRef>
              <c:f>'kWh extrapolace 2030'!$A$56</c:f>
              <c:strCache>
                <c:ptCount val="1"/>
                <c:pt idx="0">
                  <c:v>doprava</c:v>
                </c:pt>
              </c:strCache>
            </c:strRef>
          </c:tx>
          <c:spPr>
            <a:ln w="38100">
              <a:solidFill>
                <a:srgbClr val="0070C0"/>
              </a:solidFill>
            </a:ln>
          </c:spPr>
          <c:marker>
            <c:symbol val="none"/>
          </c:marker>
          <c:xVal>
            <c:numRef>
              <c:f>'kWh extrapolace 2030'!$F$54:$G$54</c:f>
              <c:numCache>
                <c:formatCode>General</c:formatCode>
                <c:ptCount val="2"/>
                <c:pt idx="0">
                  <c:v>2013</c:v>
                </c:pt>
                <c:pt idx="1">
                  <c:v>2016</c:v>
                </c:pt>
              </c:numCache>
            </c:numRef>
          </c:xVal>
          <c:yVal>
            <c:numRef>
              <c:f>'kWh extrapolace 2030'!$F$26:$G$26</c:f>
              <c:numCache>
                <c:formatCode>#,##0</c:formatCode>
                <c:ptCount val="2"/>
                <c:pt idx="0">
                  <c:v>252.13200000000001</c:v>
                </c:pt>
                <c:pt idx="1">
                  <c:v>281.91899999999998</c:v>
                </c:pt>
              </c:numCache>
            </c:numRef>
          </c:yVal>
          <c:smooth val="0"/>
          <c:extLst>
            <c:ext xmlns:c16="http://schemas.microsoft.com/office/drawing/2014/chart" uri="{C3380CC4-5D6E-409C-BE32-E72D297353CC}">
              <c16:uniqueId val="{00000001-EB34-40C9-87C0-15C0EEB44683}"/>
            </c:ext>
          </c:extLst>
        </c:ser>
        <c:ser>
          <c:idx val="2"/>
          <c:order val="2"/>
          <c:tx>
            <c:strRef>
              <c:f>'kWh extrapolace 2030'!$A$57</c:f>
              <c:strCache>
                <c:ptCount val="1"/>
                <c:pt idx="0">
                  <c:v>domácnosti</c:v>
                </c:pt>
              </c:strCache>
            </c:strRef>
          </c:tx>
          <c:spPr>
            <a:ln w="38100">
              <a:solidFill>
                <a:srgbClr val="00B050"/>
              </a:solidFill>
            </a:ln>
          </c:spPr>
          <c:marker>
            <c:symbol val="none"/>
          </c:marker>
          <c:xVal>
            <c:numRef>
              <c:f>'kWh extrapolace 2030'!$F$54:$G$54</c:f>
              <c:numCache>
                <c:formatCode>General</c:formatCode>
                <c:ptCount val="2"/>
                <c:pt idx="0">
                  <c:v>2013</c:v>
                </c:pt>
                <c:pt idx="1">
                  <c:v>2016</c:v>
                </c:pt>
              </c:numCache>
            </c:numRef>
          </c:xVal>
          <c:yVal>
            <c:numRef>
              <c:f>'kWh extrapolace 2030'!$F$27:$G$27</c:f>
              <c:numCache>
                <c:formatCode>#,##0</c:formatCode>
                <c:ptCount val="2"/>
                <c:pt idx="0">
                  <c:v>302.12900000000002</c:v>
                </c:pt>
                <c:pt idx="1">
                  <c:v>289.79199999999997</c:v>
                </c:pt>
              </c:numCache>
            </c:numRef>
          </c:yVal>
          <c:smooth val="0"/>
          <c:extLst>
            <c:ext xmlns:c16="http://schemas.microsoft.com/office/drawing/2014/chart" uri="{C3380CC4-5D6E-409C-BE32-E72D297353CC}">
              <c16:uniqueId val="{00000002-EB34-40C9-87C0-15C0EEB44683}"/>
            </c:ext>
          </c:extLst>
        </c:ser>
        <c:ser>
          <c:idx val="5"/>
          <c:order val="3"/>
          <c:tx>
            <c:v>průmysl extrapolace</c:v>
          </c:tx>
          <c:spPr>
            <a:ln w="38100">
              <a:solidFill>
                <a:srgbClr val="FF0000"/>
              </a:solidFill>
              <a:prstDash val="sysDash"/>
            </a:ln>
          </c:spPr>
          <c:marker>
            <c:symbol val="none"/>
          </c:marker>
          <c:xVal>
            <c:numRef>
              <c:f>'kWh extrapolace 2030'!$H$54:$V$54</c:f>
              <c:numCache>
                <c:formatCode>General</c:formatCode>
                <c:ptCount val="15"/>
                <c:pt idx="0">
                  <c:v>2016</c:v>
                </c:pt>
                <c:pt idx="1">
                  <c:v>2017</c:v>
                </c:pt>
                <c:pt idx="2">
                  <c:v>2018</c:v>
                </c:pt>
                <c:pt idx="3">
                  <c:v>2019</c:v>
                </c:pt>
                <c:pt idx="4">
                  <c:v>2020</c:v>
                </c:pt>
                <c:pt idx="5">
                  <c:v>2021</c:v>
                </c:pt>
                <c:pt idx="6">
                  <c:v>2022</c:v>
                </c:pt>
                <c:pt idx="7">
                  <c:v>2023</c:v>
                </c:pt>
                <c:pt idx="8">
                  <c:v>2024</c:v>
                </c:pt>
                <c:pt idx="9">
                  <c:v>2025</c:v>
                </c:pt>
                <c:pt idx="10">
                  <c:v>2026</c:v>
                </c:pt>
                <c:pt idx="11">
                  <c:v>2027</c:v>
                </c:pt>
                <c:pt idx="12">
                  <c:v>2028</c:v>
                </c:pt>
                <c:pt idx="13">
                  <c:v>2029</c:v>
                </c:pt>
                <c:pt idx="14">
                  <c:v>2030</c:v>
                </c:pt>
              </c:numCache>
            </c:numRef>
          </c:xVal>
          <c:yVal>
            <c:numRef>
              <c:f>'kWh extrapolace 2030'!$H$25:$V$25</c:f>
              <c:numCache>
                <c:formatCode>#,##0</c:formatCode>
                <c:ptCount val="15"/>
                <c:pt idx="0">
                  <c:v>308.20499999999998</c:v>
                </c:pt>
                <c:pt idx="1">
                  <c:v>307.85500000000002</c:v>
                </c:pt>
                <c:pt idx="2">
                  <c:v>307.505</c:v>
                </c:pt>
                <c:pt idx="3">
                  <c:v>307.15499999999997</c:v>
                </c:pt>
                <c:pt idx="4">
                  <c:v>306.80500000000001</c:v>
                </c:pt>
                <c:pt idx="5">
                  <c:v>306.45499999999998</c:v>
                </c:pt>
                <c:pt idx="6">
                  <c:v>306.10500000000002</c:v>
                </c:pt>
                <c:pt idx="7">
                  <c:v>305.755</c:v>
                </c:pt>
                <c:pt idx="8">
                  <c:v>305.40499999999997</c:v>
                </c:pt>
                <c:pt idx="9">
                  <c:v>305.05500000000001</c:v>
                </c:pt>
                <c:pt idx="10">
                  <c:v>304.70499999999998</c:v>
                </c:pt>
                <c:pt idx="11">
                  <c:v>304.35500000000002</c:v>
                </c:pt>
                <c:pt idx="12">
                  <c:v>304.005</c:v>
                </c:pt>
                <c:pt idx="13">
                  <c:v>303.65499999999997</c:v>
                </c:pt>
                <c:pt idx="14">
                  <c:v>303.30500000000001</c:v>
                </c:pt>
              </c:numCache>
            </c:numRef>
          </c:yVal>
          <c:smooth val="0"/>
          <c:extLst>
            <c:ext xmlns:c16="http://schemas.microsoft.com/office/drawing/2014/chart" uri="{C3380CC4-5D6E-409C-BE32-E72D297353CC}">
              <c16:uniqueId val="{00000003-EB34-40C9-87C0-15C0EEB44683}"/>
            </c:ext>
          </c:extLst>
        </c:ser>
        <c:ser>
          <c:idx val="6"/>
          <c:order val="4"/>
          <c:tx>
            <c:v>doprava extrapolace</c:v>
          </c:tx>
          <c:spPr>
            <a:ln w="38100">
              <a:solidFill>
                <a:srgbClr val="0070C0"/>
              </a:solidFill>
              <a:prstDash val="sysDash"/>
            </a:ln>
          </c:spPr>
          <c:marker>
            <c:symbol val="none"/>
          </c:marker>
          <c:xVal>
            <c:numRef>
              <c:f>'kWh extrapolace 2030'!$H$54:$V$54</c:f>
              <c:numCache>
                <c:formatCode>General</c:formatCode>
                <c:ptCount val="15"/>
                <c:pt idx="0">
                  <c:v>2016</c:v>
                </c:pt>
                <c:pt idx="1">
                  <c:v>2017</c:v>
                </c:pt>
                <c:pt idx="2">
                  <c:v>2018</c:v>
                </c:pt>
                <c:pt idx="3">
                  <c:v>2019</c:v>
                </c:pt>
                <c:pt idx="4">
                  <c:v>2020</c:v>
                </c:pt>
                <c:pt idx="5">
                  <c:v>2021</c:v>
                </c:pt>
                <c:pt idx="6">
                  <c:v>2022</c:v>
                </c:pt>
                <c:pt idx="7">
                  <c:v>2023</c:v>
                </c:pt>
                <c:pt idx="8">
                  <c:v>2024</c:v>
                </c:pt>
                <c:pt idx="9">
                  <c:v>2025</c:v>
                </c:pt>
                <c:pt idx="10">
                  <c:v>2026</c:v>
                </c:pt>
                <c:pt idx="11">
                  <c:v>2027</c:v>
                </c:pt>
                <c:pt idx="12">
                  <c:v>2028</c:v>
                </c:pt>
                <c:pt idx="13">
                  <c:v>2029</c:v>
                </c:pt>
                <c:pt idx="14">
                  <c:v>2030</c:v>
                </c:pt>
              </c:numCache>
            </c:numRef>
          </c:xVal>
          <c:yVal>
            <c:numRef>
              <c:f>'kWh extrapolace 2030'!$H$26:$V$26</c:f>
              <c:numCache>
                <c:formatCode>#,##0</c:formatCode>
                <c:ptCount val="15"/>
                <c:pt idx="0">
                  <c:v>281.91899999999998</c:v>
                </c:pt>
                <c:pt idx="1">
                  <c:v>291.84800000000001</c:v>
                </c:pt>
                <c:pt idx="2">
                  <c:v>301.77699999999999</c:v>
                </c:pt>
                <c:pt idx="3">
                  <c:v>311.70600000000002</c:v>
                </c:pt>
                <c:pt idx="4">
                  <c:v>321.63499999999999</c:v>
                </c:pt>
                <c:pt idx="5">
                  <c:v>331.56400000000002</c:v>
                </c:pt>
                <c:pt idx="6">
                  <c:v>341.49299999999999</c:v>
                </c:pt>
                <c:pt idx="7">
                  <c:v>351.42200000000003</c:v>
                </c:pt>
                <c:pt idx="8">
                  <c:v>361.351</c:v>
                </c:pt>
                <c:pt idx="9">
                  <c:v>371.28</c:v>
                </c:pt>
                <c:pt idx="10">
                  <c:v>381.209</c:v>
                </c:pt>
                <c:pt idx="11">
                  <c:v>391.13799999999998</c:v>
                </c:pt>
                <c:pt idx="12">
                  <c:v>401.06700000000001</c:v>
                </c:pt>
                <c:pt idx="13">
                  <c:v>410.99599999999998</c:v>
                </c:pt>
                <c:pt idx="14">
                  <c:v>420.92500000000001</c:v>
                </c:pt>
              </c:numCache>
            </c:numRef>
          </c:yVal>
          <c:smooth val="0"/>
          <c:extLst>
            <c:ext xmlns:c16="http://schemas.microsoft.com/office/drawing/2014/chart" uri="{C3380CC4-5D6E-409C-BE32-E72D297353CC}">
              <c16:uniqueId val="{00000004-EB34-40C9-87C0-15C0EEB44683}"/>
            </c:ext>
          </c:extLst>
        </c:ser>
        <c:ser>
          <c:idx val="7"/>
          <c:order val="5"/>
          <c:tx>
            <c:v>domácnosti extrapolace</c:v>
          </c:tx>
          <c:spPr>
            <a:ln w="38100">
              <a:solidFill>
                <a:srgbClr val="00B050"/>
              </a:solidFill>
              <a:prstDash val="sysDash"/>
            </a:ln>
          </c:spPr>
          <c:marker>
            <c:symbol val="none"/>
          </c:marker>
          <c:xVal>
            <c:numRef>
              <c:f>'kWh extrapolace 2030'!$H$54:$V$54</c:f>
              <c:numCache>
                <c:formatCode>General</c:formatCode>
                <c:ptCount val="15"/>
                <c:pt idx="0">
                  <c:v>2016</c:v>
                </c:pt>
                <c:pt idx="1">
                  <c:v>2017</c:v>
                </c:pt>
                <c:pt idx="2">
                  <c:v>2018</c:v>
                </c:pt>
                <c:pt idx="3">
                  <c:v>2019</c:v>
                </c:pt>
                <c:pt idx="4">
                  <c:v>2020</c:v>
                </c:pt>
                <c:pt idx="5">
                  <c:v>2021</c:v>
                </c:pt>
                <c:pt idx="6">
                  <c:v>2022</c:v>
                </c:pt>
                <c:pt idx="7">
                  <c:v>2023</c:v>
                </c:pt>
                <c:pt idx="8">
                  <c:v>2024</c:v>
                </c:pt>
                <c:pt idx="9">
                  <c:v>2025</c:v>
                </c:pt>
                <c:pt idx="10">
                  <c:v>2026</c:v>
                </c:pt>
                <c:pt idx="11">
                  <c:v>2027</c:v>
                </c:pt>
                <c:pt idx="12">
                  <c:v>2028</c:v>
                </c:pt>
                <c:pt idx="13">
                  <c:v>2029</c:v>
                </c:pt>
                <c:pt idx="14">
                  <c:v>2030</c:v>
                </c:pt>
              </c:numCache>
            </c:numRef>
          </c:xVal>
          <c:yVal>
            <c:numRef>
              <c:f>'kWh extrapolace 2030'!$H$27:$V$27</c:f>
              <c:numCache>
                <c:formatCode>#,##0</c:formatCode>
                <c:ptCount val="15"/>
                <c:pt idx="0">
                  <c:v>289.79199999999997</c:v>
                </c:pt>
                <c:pt idx="1">
                  <c:v>285.67966666666666</c:v>
                </c:pt>
                <c:pt idx="2">
                  <c:v>281.56733333333329</c:v>
                </c:pt>
                <c:pt idx="3">
                  <c:v>277.45499999999998</c:v>
                </c:pt>
                <c:pt idx="4">
                  <c:v>273.34266666666667</c:v>
                </c:pt>
                <c:pt idx="5">
                  <c:v>269.23033333333331</c:v>
                </c:pt>
                <c:pt idx="6">
                  <c:v>265.11799999999999</c:v>
                </c:pt>
                <c:pt idx="7">
                  <c:v>261.00566666666668</c:v>
                </c:pt>
                <c:pt idx="8">
                  <c:v>256.89333333333332</c:v>
                </c:pt>
                <c:pt idx="9">
                  <c:v>252.78100000000001</c:v>
                </c:pt>
                <c:pt idx="10">
                  <c:v>248.6686666666667</c:v>
                </c:pt>
                <c:pt idx="11">
                  <c:v>244.55633333333336</c:v>
                </c:pt>
                <c:pt idx="12">
                  <c:v>240.44399999999999</c:v>
                </c:pt>
                <c:pt idx="13">
                  <c:v>236.33166666666668</c:v>
                </c:pt>
                <c:pt idx="14">
                  <c:v>232.21933333333334</c:v>
                </c:pt>
              </c:numCache>
            </c:numRef>
          </c:yVal>
          <c:smooth val="0"/>
          <c:extLst>
            <c:ext xmlns:c16="http://schemas.microsoft.com/office/drawing/2014/chart" uri="{C3380CC4-5D6E-409C-BE32-E72D297353CC}">
              <c16:uniqueId val="{00000005-EB34-40C9-87C0-15C0EEB44683}"/>
            </c:ext>
          </c:extLst>
        </c:ser>
        <c:dLbls>
          <c:showLegendKey val="0"/>
          <c:showVal val="0"/>
          <c:showCatName val="0"/>
          <c:showSerName val="0"/>
          <c:showPercent val="0"/>
          <c:showBubbleSize val="0"/>
        </c:dLbls>
        <c:axId val="108677760"/>
        <c:axId val="108688128"/>
      </c:scatterChart>
      <c:valAx>
        <c:axId val="108677760"/>
        <c:scaling>
          <c:orientation val="minMax"/>
          <c:max val="2030"/>
          <c:min val="2012"/>
        </c:scaling>
        <c:delete val="0"/>
        <c:axPos val="b"/>
        <c:majorGridlines/>
        <c:title>
          <c:tx>
            <c:rich>
              <a:bodyPr/>
              <a:lstStyle/>
              <a:p>
                <a:pPr>
                  <a:defRPr sz="1000"/>
                </a:pPr>
                <a:r>
                  <a:rPr lang="cs-CZ" sz="1000"/>
                  <a:t>letopočet</a:t>
                </a:r>
                <a:r>
                  <a:rPr lang="cs-CZ" sz="1000" baseline="0"/>
                  <a:t> (rok)</a:t>
                </a:r>
                <a:endParaRPr lang="cs-CZ" sz="1000"/>
              </a:p>
            </c:rich>
          </c:tx>
          <c:overlay val="0"/>
        </c:title>
        <c:numFmt formatCode="General" sourceLinked="1"/>
        <c:majorTickMark val="out"/>
        <c:minorTickMark val="none"/>
        <c:tickLblPos val="nextTo"/>
        <c:txPr>
          <a:bodyPr/>
          <a:lstStyle/>
          <a:p>
            <a:pPr>
              <a:defRPr sz="1000" b="1"/>
            </a:pPr>
            <a:endParaRPr lang="cs-CZ"/>
          </a:p>
        </c:txPr>
        <c:crossAx val="108688128"/>
        <c:crosses val="autoZero"/>
        <c:crossBetween val="midCat"/>
        <c:majorUnit val="2"/>
      </c:valAx>
      <c:valAx>
        <c:axId val="108688128"/>
        <c:scaling>
          <c:orientation val="minMax"/>
          <c:min val="0"/>
        </c:scaling>
        <c:delete val="0"/>
        <c:axPos val="l"/>
        <c:majorGridlines/>
        <c:title>
          <c:tx>
            <c:rich>
              <a:bodyPr rot="-5400000" vert="horz"/>
              <a:lstStyle/>
              <a:p>
                <a:pPr>
                  <a:defRPr sz="1000"/>
                </a:pPr>
                <a:r>
                  <a:rPr lang="cs-CZ" sz="1000"/>
                  <a:t>spotřeba energie</a:t>
                </a:r>
                <a:r>
                  <a:rPr lang="cs-CZ" sz="1000" baseline="0"/>
                  <a:t> (PJ/rok)</a:t>
                </a:r>
                <a:endParaRPr lang="cs-CZ" sz="1000"/>
              </a:p>
            </c:rich>
          </c:tx>
          <c:layout>
            <c:manualLayout>
              <c:xMode val="edge"/>
              <c:yMode val="edge"/>
              <c:x val="1.1824324324324325E-2"/>
              <c:y val="0.35627109466928758"/>
            </c:manualLayout>
          </c:layout>
          <c:overlay val="0"/>
        </c:title>
        <c:numFmt formatCode="#,##0" sourceLinked="0"/>
        <c:majorTickMark val="out"/>
        <c:minorTickMark val="none"/>
        <c:tickLblPos val="nextTo"/>
        <c:txPr>
          <a:bodyPr/>
          <a:lstStyle/>
          <a:p>
            <a:pPr>
              <a:defRPr sz="1000" b="1"/>
            </a:pPr>
            <a:endParaRPr lang="cs-CZ"/>
          </a:p>
        </c:txPr>
        <c:crossAx val="108677760"/>
        <c:crosses val="autoZero"/>
        <c:crossBetween val="midCat"/>
      </c:valAx>
    </c:plotArea>
    <c:legend>
      <c:legendPos val="t"/>
      <c:overlay val="0"/>
      <c:txPr>
        <a:bodyPr/>
        <a:lstStyle/>
        <a:p>
          <a:pPr>
            <a:defRPr sz="1000" b="1"/>
          </a:pPr>
          <a:endParaRPr lang="cs-CZ"/>
        </a:p>
      </c:txPr>
    </c:legend>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cs-CZ" sz="1200"/>
              <a:t>spotřeba energie pro dopravu v ČR</a:t>
            </a:r>
          </a:p>
          <a:p>
            <a:pPr>
              <a:defRPr sz="1200"/>
            </a:pPr>
            <a:r>
              <a:rPr lang="cs-CZ" sz="1200"/>
              <a:t>(usnesení vlády č. 362/2015)</a:t>
            </a:r>
          </a:p>
        </c:rich>
      </c:tx>
      <c:overlay val="0"/>
    </c:title>
    <c:autoTitleDeleted val="0"/>
    <c:plotArea>
      <c:layout>
        <c:manualLayout>
          <c:layoutTarget val="inner"/>
          <c:xMode val="edge"/>
          <c:yMode val="edge"/>
          <c:x val="0.12509876805939799"/>
          <c:y val="0.26814122193059203"/>
          <c:w val="0.77315646355016443"/>
          <c:h val="0.5986796442111405"/>
        </c:manualLayout>
      </c:layout>
      <c:scatterChart>
        <c:scatterStyle val="smoothMarker"/>
        <c:varyColors val="0"/>
        <c:ser>
          <c:idx val="1"/>
          <c:order val="0"/>
          <c:tx>
            <c:v>ropné produkty plán</c:v>
          </c:tx>
          <c:spPr>
            <a:ln w="38100">
              <a:solidFill>
                <a:schemeClr val="tx1"/>
              </a:solidFill>
            </a:ln>
          </c:spPr>
          <c:marker>
            <c:symbol val="none"/>
          </c:marker>
          <c:xVal>
            <c:numRef>
              <c:f>Energie!$D$265:$J$265</c:f>
              <c:numCache>
                <c:formatCode>#,##0</c:formatCode>
                <c:ptCount val="7"/>
                <c:pt idx="0">
                  <c:v>2010</c:v>
                </c:pt>
                <c:pt idx="1">
                  <c:v>2015</c:v>
                </c:pt>
                <c:pt idx="2">
                  <c:v>2020</c:v>
                </c:pt>
                <c:pt idx="3">
                  <c:v>2025</c:v>
                </c:pt>
                <c:pt idx="4">
                  <c:v>2030</c:v>
                </c:pt>
                <c:pt idx="5">
                  <c:v>2035</c:v>
                </c:pt>
                <c:pt idx="6">
                  <c:v>2040</c:v>
                </c:pt>
              </c:numCache>
            </c:numRef>
          </c:xVal>
          <c:yVal>
            <c:numRef>
              <c:f>Energie!$D$267:$J$267</c:f>
              <c:numCache>
                <c:formatCode>#,##0.0</c:formatCode>
                <c:ptCount val="7"/>
                <c:pt idx="0">
                  <c:v>225.6</c:v>
                </c:pt>
                <c:pt idx="1">
                  <c:v>212</c:v>
                </c:pt>
                <c:pt idx="2">
                  <c:v>202.2</c:v>
                </c:pt>
                <c:pt idx="3">
                  <c:v>195.9</c:v>
                </c:pt>
                <c:pt idx="4">
                  <c:v>180</c:v>
                </c:pt>
                <c:pt idx="5">
                  <c:v>164.6</c:v>
                </c:pt>
                <c:pt idx="6">
                  <c:v>148.80000000000001</c:v>
                </c:pt>
              </c:numCache>
            </c:numRef>
          </c:yVal>
          <c:smooth val="1"/>
          <c:extLst>
            <c:ext xmlns:c16="http://schemas.microsoft.com/office/drawing/2014/chart" uri="{C3380CC4-5D6E-409C-BE32-E72D297353CC}">
              <c16:uniqueId val="{00000000-C770-4CE5-A17E-87D41DBDC468}"/>
            </c:ext>
          </c:extLst>
        </c:ser>
        <c:ser>
          <c:idx val="0"/>
          <c:order val="2"/>
          <c:tx>
            <c:v>ropné produkty skutečnost</c:v>
          </c:tx>
          <c:spPr>
            <a:ln w="38100">
              <a:solidFill>
                <a:schemeClr val="tx1"/>
              </a:solidFill>
              <a:prstDash val="sysDash"/>
            </a:ln>
          </c:spPr>
          <c:marker>
            <c:symbol val="none"/>
          </c:marker>
          <c:xVal>
            <c:numRef>
              <c:f>Energie!$L$265:$P$265</c:f>
              <c:numCache>
                <c:formatCode>General</c:formatCode>
                <c:ptCount val="5"/>
                <c:pt idx="0">
                  <c:v>2013</c:v>
                </c:pt>
                <c:pt idx="1">
                  <c:v>2014</c:v>
                </c:pt>
                <c:pt idx="2">
                  <c:v>2015</c:v>
                </c:pt>
                <c:pt idx="3">
                  <c:v>2016</c:v>
                </c:pt>
                <c:pt idx="4">
                  <c:v>2017</c:v>
                </c:pt>
              </c:numCache>
            </c:numRef>
          </c:xVal>
          <c:yVal>
            <c:numRef>
              <c:f>Energie!$L$270:$P$270</c:f>
              <c:numCache>
                <c:formatCode>#,##0.0</c:formatCode>
                <c:ptCount val="5"/>
                <c:pt idx="0">
                  <c:v>229.48</c:v>
                </c:pt>
                <c:pt idx="1">
                  <c:v>237.94000000000003</c:v>
                </c:pt>
                <c:pt idx="2">
                  <c:v>246.14</c:v>
                </c:pt>
                <c:pt idx="3">
                  <c:v>255.58</c:v>
                </c:pt>
                <c:pt idx="4">
                  <c:v>264.08000000000004</c:v>
                </c:pt>
              </c:numCache>
            </c:numRef>
          </c:yVal>
          <c:smooth val="1"/>
          <c:extLst>
            <c:ext xmlns:c16="http://schemas.microsoft.com/office/drawing/2014/chart" uri="{C3380CC4-5D6E-409C-BE32-E72D297353CC}">
              <c16:uniqueId val="{00000001-C770-4CE5-A17E-87D41DBDC468}"/>
            </c:ext>
          </c:extLst>
        </c:ser>
        <c:dLbls>
          <c:showLegendKey val="0"/>
          <c:showVal val="0"/>
          <c:showCatName val="0"/>
          <c:showSerName val="0"/>
          <c:showPercent val="0"/>
          <c:showBubbleSize val="0"/>
        </c:dLbls>
        <c:axId val="110272512"/>
        <c:axId val="110274432"/>
      </c:scatterChart>
      <c:scatterChart>
        <c:scatterStyle val="smoothMarker"/>
        <c:varyColors val="0"/>
        <c:ser>
          <c:idx val="2"/>
          <c:order val="1"/>
          <c:tx>
            <c:v>elektřína plán</c:v>
          </c:tx>
          <c:spPr>
            <a:ln w="38100">
              <a:solidFill>
                <a:srgbClr val="FF0000"/>
              </a:solidFill>
            </a:ln>
          </c:spPr>
          <c:marker>
            <c:symbol val="none"/>
          </c:marker>
          <c:xVal>
            <c:numRef>
              <c:f>Energie!$D$265:$J$265</c:f>
              <c:numCache>
                <c:formatCode>#,##0</c:formatCode>
                <c:ptCount val="7"/>
                <c:pt idx="0">
                  <c:v>2010</c:v>
                </c:pt>
                <c:pt idx="1">
                  <c:v>2015</c:v>
                </c:pt>
                <c:pt idx="2">
                  <c:v>2020</c:v>
                </c:pt>
                <c:pt idx="3">
                  <c:v>2025</c:v>
                </c:pt>
                <c:pt idx="4">
                  <c:v>2030</c:v>
                </c:pt>
                <c:pt idx="5">
                  <c:v>2035</c:v>
                </c:pt>
                <c:pt idx="6">
                  <c:v>2040</c:v>
                </c:pt>
              </c:numCache>
            </c:numRef>
          </c:xVal>
          <c:yVal>
            <c:numRef>
              <c:f>Energie!$D$268:$J$268</c:f>
              <c:numCache>
                <c:formatCode>#,##0.0</c:formatCode>
                <c:ptCount val="7"/>
                <c:pt idx="0">
                  <c:v>8.5</c:v>
                </c:pt>
                <c:pt idx="1">
                  <c:v>8.6</c:v>
                </c:pt>
                <c:pt idx="2">
                  <c:v>9.6999999999999993</c:v>
                </c:pt>
                <c:pt idx="3">
                  <c:v>12.1</c:v>
                </c:pt>
                <c:pt idx="4">
                  <c:v>15.6</c:v>
                </c:pt>
                <c:pt idx="5">
                  <c:v>20.399999999999999</c:v>
                </c:pt>
                <c:pt idx="6">
                  <c:v>24.9</c:v>
                </c:pt>
              </c:numCache>
            </c:numRef>
          </c:yVal>
          <c:smooth val="1"/>
          <c:extLst>
            <c:ext xmlns:c16="http://schemas.microsoft.com/office/drawing/2014/chart" uri="{C3380CC4-5D6E-409C-BE32-E72D297353CC}">
              <c16:uniqueId val="{00000002-C770-4CE5-A17E-87D41DBDC468}"/>
            </c:ext>
          </c:extLst>
        </c:ser>
        <c:ser>
          <c:idx val="3"/>
          <c:order val="3"/>
          <c:tx>
            <c:v>elektřina skutečnost</c:v>
          </c:tx>
          <c:spPr>
            <a:ln w="38100">
              <a:solidFill>
                <a:srgbClr val="FF0000"/>
              </a:solidFill>
              <a:prstDash val="sysDash"/>
            </a:ln>
          </c:spPr>
          <c:marker>
            <c:symbol val="none"/>
          </c:marker>
          <c:xVal>
            <c:numRef>
              <c:f>Energie!$L$265:$P$265</c:f>
              <c:numCache>
                <c:formatCode>General</c:formatCode>
                <c:ptCount val="5"/>
                <c:pt idx="0">
                  <c:v>2013</c:v>
                </c:pt>
                <c:pt idx="1">
                  <c:v>2014</c:v>
                </c:pt>
                <c:pt idx="2">
                  <c:v>2015</c:v>
                </c:pt>
                <c:pt idx="3">
                  <c:v>2016</c:v>
                </c:pt>
                <c:pt idx="4">
                  <c:v>2017</c:v>
                </c:pt>
              </c:numCache>
            </c:numRef>
          </c:xVal>
          <c:yVal>
            <c:numRef>
              <c:f>Energie!$L$268:$P$268</c:f>
              <c:numCache>
                <c:formatCode>#,##0.0</c:formatCode>
                <c:ptCount val="5"/>
                <c:pt idx="0">
                  <c:v>7</c:v>
                </c:pt>
                <c:pt idx="1">
                  <c:v>7</c:v>
                </c:pt>
                <c:pt idx="2">
                  <c:v>7</c:v>
                </c:pt>
                <c:pt idx="3">
                  <c:v>7</c:v>
                </c:pt>
                <c:pt idx="4">
                  <c:v>7</c:v>
                </c:pt>
              </c:numCache>
            </c:numRef>
          </c:yVal>
          <c:smooth val="1"/>
          <c:extLst>
            <c:ext xmlns:c16="http://schemas.microsoft.com/office/drawing/2014/chart" uri="{C3380CC4-5D6E-409C-BE32-E72D297353CC}">
              <c16:uniqueId val="{00000003-C770-4CE5-A17E-87D41DBDC468}"/>
            </c:ext>
          </c:extLst>
        </c:ser>
        <c:dLbls>
          <c:showLegendKey val="0"/>
          <c:showVal val="0"/>
          <c:showCatName val="0"/>
          <c:showSerName val="0"/>
          <c:showPercent val="0"/>
          <c:showBubbleSize val="0"/>
        </c:dLbls>
        <c:axId val="363691384"/>
        <c:axId val="363694008"/>
      </c:scatterChart>
      <c:valAx>
        <c:axId val="110272512"/>
        <c:scaling>
          <c:orientation val="minMax"/>
          <c:max val="2040"/>
          <c:min val="2010"/>
        </c:scaling>
        <c:delete val="0"/>
        <c:axPos val="b"/>
        <c:majorGridlines/>
        <c:title>
          <c:tx>
            <c:rich>
              <a:bodyPr/>
              <a:lstStyle/>
              <a:p>
                <a:pPr>
                  <a:defRPr sz="800"/>
                </a:pPr>
                <a:r>
                  <a:rPr lang="cs-CZ" sz="800"/>
                  <a:t>letopočet</a:t>
                </a:r>
                <a:r>
                  <a:rPr lang="cs-CZ" sz="800" baseline="0"/>
                  <a:t> (rok)</a:t>
                </a:r>
                <a:endParaRPr lang="cs-CZ" sz="800"/>
              </a:p>
            </c:rich>
          </c:tx>
          <c:overlay val="0"/>
        </c:title>
        <c:numFmt formatCode="#,##0" sourceLinked="1"/>
        <c:majorTickMark val="out"/>
        <c:minorTickMark val="none"/>
        <c:tickLblPos val="nextTo"/>
        <c:crossAx val="110274432"/>
        <c:crosses val="autoZero"/>
        <c:crossBetween val="midCat"/>
        <c:majorUnit val="5"/>
      </c:valAx>
      <c:valAx>
        <c:axId val="110274432"/>
        <c:scaling>
          <c:orientation val="minMax"/>
          <c:max val="280"/>
          <c:min val="0"/>
        </c:scaling>
        <c:delete val="0"/>
        <c:axPos val="l"/>
        <c:majorGridlines/>
        <c:title>
          <c:tx>
            <c:rich>
              <a:bodyPr/>
              <a:lstStyle/>
              <a:p>
                <a:pPr>
                  <a:defRPr/>
                </a:pPr>
                <a:r>
                  <a:rPr lang="cs-CZ"/>
                  <a:t>spotřeba ropných paliv (PJ/rok)</a:t>
                </a:r>
              </a:p>
            </c:rich>
          </c:tx>
          <c:layout>
            <c:manualLayout>
              <c:xMode val="edge"/>
              <c:yMode val="edge"/>
              <c:x val="2.1336927478659763E-2"/>
              <c:y val="0.31837409111463622"/>
            </c:manualLayout>
          </c:layout>
          <c:overlay val="0"/>
        </c:title>
        <c:numFmt formatCode="#,##0" sourceLinked="0"/>
        <c:majorTickMark val="out"/>
        <c:minorTickMark val="none"/>
        <c:tickLblPos val="nextTo"/>
        <c:txPr>
          <a:bodyPr/>
          <a:lstStyle/>
          <a:p>
            <a:pPr>
              <a:defRPr sz="800"/>
            </a:pPr>
            <a:endParaRPr lang="cs-CZ"/>
          </a:p>
        </c:txPr>
        <c:crossAx val="110272512"/>
        <c:crosses val="autoZero"/>
        <c:crossBetween val="midCat"/>
        <c:majorUnit val="20"/>
      </c:valAx>
      <c:valAx>
        <c:axId val="363694008"/>
        <c:scaling>
          <c:orientation val="minMax"/>
          <c:max val="28"/>
          <c:min val="0"/>
        </c:scaling>
        <c:delete val="0"/>
        <c:axPos val="r"/>
        <c:title>
          <c:tx>
            <c:rich>
              <a:bodyPr/>
              <a:lstStyle/>
              <a:p>
                <a:pPr>
                  <a:defRPr/>
                </a:pPr>
                <a:r>
                  <a:rPr lang="cs-CZ"/>
                  <a:t>spotřeba elektřiny (PJ/rok)</a:t>
                </a:r>
              </a:p>
            </c:rich>
          </c:tx>
          <c:overlay val="0"/>
        </c:title>
        <c:numFmt formatCode="#,##0" sourceLinked="0"/>
        <c:majorTickMark val="out"/>
        <c:minorTickMark val="none"/>
        <c:tickLblPos val="nextTo"/>
        <c:txPr>
          <a:bodyPr/>
          <a:lstStyle/>
          <a:p>
            <a:pPr>
              <a:defRPr baseline="0"/>
            </a:pPr>
            <a:endParaRPr lang="cs-CZ"/>
          </a:p>
        </c:txPr>
        <c:crossAx val="363691384"/>
        <c:crosses val="max"/>
        <c:crossBetween val="midCat"/>
        <c:majorUnit val="2"/>
      </c:valAx>
      <c:valAx>
        <c:axId val="363691384"/>
        <c:scaling>
          <c:orientation val="minMax"/>
        </c:scaling>
        <c:delete val="1"/>
        <c:axPos val="b"/>
        <c:numFmt formatCode="#,##0" sourceLinked="1"/>
        <c:majorTickMark val="out"/>
        <c:minorTickMark val="none"/>
        <c:tickLblPos val="nextTo"/>
        <c:crossAx val="363694008"/>
        <c:crosses val="autoZero"/>
        <c:crossBetween val="midCat"/>
      </c:valAx>
    </c:plotArea>
    <c:legend>
      <c:legendPos val="t"/>
      <c:overlay val="0"/>
      <c:txPr>
        <a:bodyPr/>
        <a:lstStyle/>
        <a:p>
          <a:pPr>
            <a:defRPr sz="800"/>
          </a:pPr>
          <a:endParaRPr lang="cs-CZ"/>
        </a:p>
      </c:txPr>
    </c:legend>
    <c:plotVisOnly val="1"/>
    <c:dispBlanksAs val="gap"/>
    <c:showDLblsOverMax val="0"/>
  </c:chart>
  <c:txPr>
    <a:bodyPr/>
    <a:lstStyle/>
    <a:p>
      <a:pPr>
        <a:defRPr b="1"/>
      </a:pPr>
      <a:endParaRPr lang="cs-CZ"/>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cs-CZ" sz="1200"/>
              <a:t>převod</a:t>
            </a:r>
            <a:r>
              <a:rPr lang="cs-CZ" sz="1200" baseline="0"/>
              <a:t> nákladní dopravy ze silnic na železnice podle Národního plánu snižování emisí (</a:t>
            </a:r>
            <a:r>
              <a:rPr lang="cs-CZ" sz="1200"/>
              <a:t>usnesení</a:t>
            </a:r>
            <a:r>
              <a:rPr lang="cs-CZ" sz="1200" baseline="0"/>
              <a:t> vlády č. 978/2015)</a:t>
            </a:r>
            <a:endParaRPr lang="cs-CZ" sz="1200"/>
          </a:p>
        </c:rich>
      </c:tx>
      <c:layout>
        <c:manualLayout>
          <c:xMode val="edge"/>
          <c:yMode val="edge"/>
          <c:x val="0.13792280179616978"/>
          <c:y val="2.7266524479971556E-2"/>
        </c:manualLayout>
      </c:layout>
      <c:overlay val="0"/>
    </c:title>
    <c:autoTitleDeleted val="0"/>
    <c:plotArea>
      <c:layout/>
      <c:scatterChart>
        <c:scatterStyle val="lineMarker"/>
        <c:varyColors val="0"/>
        <c:ser>
          <c:idx val="0"/>
          <c:order val="0"/>
          <c:tx>
            <c:v>úkol</c:v>
          </c:tx>
          <c:spPr>
            <a:ln w="38100">
              <a:solidFill>
                <a:srgbClr val="0070C0"/>
              </a:solidFill>
            </a:ln>
          </c:spPr>
          <c:marker>
            <c:symbol val="none"/>
          </c:marker>
          <c:xVal>
            <c:numRef>
              <c:f>'růst kor (2)'!$A$33:$A$64</c:f>
              <c:numCache>
                <c:formatCode>General</c:formatCode>
                <c:ptCount val="32"/>
                <c:pt idx="0">
                  <c:v>2014.5</c:v>
                </c:pt>
                <c:pt idx="1">
                  <c:v>2015.5</c:v>
                </c:pt>
                <c:pt idx="2">
                  <c:v>2015.5</c:v>
                </c:pt>
                <c:pt idx="3">
                  <c:v>2016.5</c:v>
                </c:pt>
                <c:pt idx="4">
                  <c:v>2016.5</c:v>
                </c:pt>
                <c:pt idx="5">
                  <c:v>2017.5</c:v>
                </c:pt>
                <c:pt idx="6">
                  <c:v>2017.5</c:v>
                </c:pt>
                <c:pt idx="7">
                  <c:v>2018.5</c:v>
                </c:pt>
                <c:pt idx="8">
                  <c:v>2018.5</c:v>
                </c:pt>
                <c:pt idx="9">
                  <c:v>2019.5</c:v>
                </c:pt>
                <c:pt idx="10">
                  <c:v>2019.5</c:v>
                </c:pt>
                <c:pt idx="11">
                  <c:v>2020.5</c:v>
                </c:pt>
                <c:pt idx="12">
                  <c:v>2020.5</c:v>
                </c:pt>
                <c:pt idx="13">
                  <c:v>2021.5</c:v>
                </c:pt>
                <c:pt idx="14">
                  <c:v>2021.5</c:v>
                </c:pt>
                <c:pt idx="15">
                  <c:v>2022.5</c:v>
                </c:pt>
                <c:pt idx="16">
                  <c:v>2022.5</c:v>
                </c:pt>
                <c:pt idx="17">
                  <c:v>2023.5</c:v>
                </c:pt>
                <c:pt idx="18">
                  <c:v>2023.5</c:v>
                </c:pt>
                <c:pt idx="19">
                  <c:v>2024.5</c:v>
                </c:pt>
                <c:pt idx="20">
                  <c:v>2024.5</c:v>
                </c:pt>
                <c:pt idx="21">
                  <c:v>2025.5</c:v>
                </c:pt>
                <c:pt idx="22">
                  <c:v>2025.5</c:v>
                </c:pt>
                <c:pt idx="23">
                  <c:v>2026.5</c:v>
                </c:pt>
                <c:pt idx="24">
                  <c:v>2026.5</c:v>
                </c:pt>
                <c:pt idx="25">
                  <c:v>2027.5</c:v>
                </c:pt>
                <c:pt idx="26">
                  <c:v>2027.5</c:v>
                </c:pt>
                <c:pt idx="27">
                  <c:v>2028.5</c:v>
                </c:pt>
                <c:pt idx="28">
                  <c:v>2028.5</c:v>
                </c:pt>
                <c:pt idx="29">
                  <c:v>2029.5</c:v>
                </c:pt>
                <c:pt idx="30">
                  <c:v>2029.5</c:v>
                </c:pt>
                <c:pt idx="31">
                  <c:v>2030.5</c:v>
                </c:pt>
              </c:numCache>
            </c:numRef>
          </c:xVal>
          <c:yVal>
            <c:numRef>
              <c:f>'růst kor (2)'!$B$33:$B$64</c:f>
              <c:numCache>
                <c:formatCode>#,##0</c:formatCode>
                <c:ptCount val="32"/>
                <c:pt idx="0">
                  <c:v>15261</c:v>
                </c:pt>
                <c:pt idx="1">
                  <c:v>15261</c:v>
                </c:pt>
                <c:pt idx="2">
                  <c:v>17146.322619999999</c:v>
                </c:pt>
                <c:pt idx="3">
                  <c:v>17146.322619999999</c:v>
                </c:pt>
                <c:pt idx="4">
                  <c:v>19031.645240000002</c:v>
                </c:pt>
                <c:pt idx="5">
                  <c:v>19031.645240000002</c:v>
                </c:pt>
                <c:pt idx="6">
                  <c:v>20916.967860000001</c:v>
                </c:pt>
                <c:pt idx="7">
                  <c:v>20916.967860000001</c:v>
                </c:pt>
                <c:pt idx="8">
                  <c:v>22802.290480000003</c:v>
                </c:pt>
                <c:pt idx="9">
                  <c:v>22802.290480000003</c:v>
                </c:pt>
                <c:pt idx="10">
                  <c:v>24687.613100000002</c:v>
                </c:pt>
                <c:pt idx="11">
                  <c:v>24687.613100000002</c:v>
                </c:pt>
                <c:pt idx="12">
                  <c:v>26572.935720000001</c:v>
                </c:pt>
                <c:pt idx="13">
                  <c:v>26572.935720000001</c:v>
                </c:pt>
                <c:pt idx="14">
                  <c:v>28458.25834</c:v>
                </c:pt>
                <c:pt idx="15">
                  <c:v>28458.25834</c:v>
                </c:pt>
                <c:pt idx="16">
                  <c:v>30343.580960000003</c:v>
                </c:pt>
                <c:pt idx="17">
                  <c:v>30343.580960000003</c:v>
                </c:pt>
                <c:pt idx="18">
                  <c:v>32228.903580000002</c:v>
                </c:pt>
                <c:pt idx="19">
                  <c:v>32228.903580000002</c:v>
                </c:pt>
                <c:pt idx="20">
                  <c:v>34114.226200000005</c:v>
                </c:pt>
                <c:pt idx="21">
                  <c:v>34114.226200000005</c:v>
                </c:pt>
                <c:pt idx="22">
                  <c:v>35999.548820000004</c:v>
                </c:pt>
                <c:pt idx="23">
                  <c:v>35999.548820000004</c:v>
                </c:pt>
                <c:pt idx="24">
                  <c:v>37884.871440000003</c:v>
                </c:pt>
                <c:pt idx="25">
                  <c:v>37884.871440000003</c:v>
                </c:pt>
                <c:pt idx="26">
                  <c:v>39770.194060000009</c:v>
                </c:pt>
                <c:pt idx="27">
                  <c:v>39770.194060000009</c:v>
                </c:pt>
                <c:pt idx="28">
                  <c:v>41655.516680000001</c:v>
                </c:pt>
                <c:pt idx="29">
                  <c:v>41655.516680000001</c:v>
                </c:pt>
                <c:pt idx="30">
                  <c:v>43540.839300000007</c:v>
                </c:pt>
                <c:pt idx="31">
                  <c:v>43540.839300000007</c:v>
                </c:pt>
              </c:numCache>
            </c:numRef>
          </c:yVal>
          <c:smooth val="0"/>
          <c:extLst>
            <c:ext xmlns:c16="http://schemas.microsoft.com/office/drawing/2014/chart" uri="{C3380CC4-5D6E-409C-BE32-E72D297353CC}">
              <c16:uniqueId val="{00000000-A151-49EB-95A8-9D65EF2C3982}"/>
            </c:ext>
          </c:extLst>
        </c:ser>
        <c:ser>
          <c:idx val="1"/>
          <c:order val="1"/>
          <c:tx>
            <c:v>skutečnost</c:v>
          </c:tx>
          <c:spPr>
            <a:ln w="38100">
              <a:solidFill>
                <a:srgbClr val="FF0000"/>
              </a:solidFill>
            </a:ln>
          </c:spPr>
          <c:marker>
            <c:symbol val="none"/>
          </c:marker>
          <c:xVal>
            <c:numRef>
              <c:f>'růst kor (2)'!$A$33:$A$64</c:f>
              <c:numCache>
                <c:formatCode>General</c:formatCode>
                <c:ptCount val="32"/>
                <c:pt idx="0">
                  <c:v>2014.5</c:v>
                </c:pt>
                <c:pt idx="1">
                  <c:v>2015.5</c:v>
                </c:pt>
                <c:pt idx="2">
                  <c:v>2015.5</c:v>
                </c:pt>
                <c:pt idx="3">
                  <c:v>2016.5</c:v>
                </c:pt>
                <c:pt idx="4">
                  <c:v>2016.5</c:v>
                </c:pt>
                <c:pt idx="5">
                  <c:v>2017.5</c:v>
                </c:pt>
                <c:pt idx="6">
                  <c:v>2017.5</c:v>
                </c:pt>
                <c:pt idx="7">
                  <c:v>2018.5</c:v>
                </c:pt>
                <c:pt idx="8">
                  <c:v>2018.5</c:v>
                </c:pt>
                <c:pt idx="9">
                  <c:v>2019.5</c:v>
                </c:pt>
                <c:pt idx="10">
                  <c:v>2019.5</c:v>
                </c:pt>
                <c:pt idx="11">
                  <c:v>2020.5</c:v>
                </c:pt>
                <c:pt idx="12">
                  <c:v>2020.5</c:v>
                </c:pt>
                <c:pt idx="13">
                  <c:v>2021.5</c:v>
                </c:pt>
                <c:pt idx="14">
                  <c:v>2021.5</c:v>
                </c:pt>
                <c:pt idx="15">
                  <c:v>2022.5</c:v>
                </c:pt>
                <c:pt idx="16">
                  <c:v>2022.5</c:v>
                </c:pt>
                <c:pt idx="17">
                  <c:v>2023.5</c:v>
                </c:pt>
                <c:pt idx="18">
                  <c:v>2023.5</c:v>
                </c:pt>
                <c:pt idx="19">
                  <c:v>2024.5</c:v>
                </c:pt>
                <c:pt idx="20">
                  <c:v>2024.5</c:v>
                </c:pt>
                <c:pt idx="21">
                  <c:v>2025.5</c:v>
                </c:pt>
                <c:pt idx="22">
                  <c:v>2025.5</c:v>
                </c:pt>
                <c:pt idx="23">
                  <c:v>2026.5</c:v>
                </c:pt>
                <c:pt idx="24">
                  <c:v>2026.5</c:v>
                </c:pt>
                <c:pt idx="25">
                  <c:v>2027.5</c:v>
                </c:pt>
                <c:pt idx="26">
                  <c:v>2027.5</c:v>
                </c:pt>
                <c:pt idx="27">
                  <c:v>2028.5</c:v>
                </c:pt>
                <c:pt idx="28">
                  <c:v>2028.5</c:v>
                </c:pt>
                <c:pt idx="29">
                  <c:v>2029.5</c:v>
                </c:pt>
                <c:pt idx="30">
                  <c:v>2029.5</c:v>
                </c:pt>
                <c:pt idx="31">
                  <c:v>2030.5</c:v>
                </c:pt>
              </c:numCache>
            </c:numRef>
          </c:xVal>
          <c:yVal>
            <c:numRef>
              <c:f>'růst kor (2)'!$C$33:$C$64</c:f>
              <c:numCache>
                <c:formatCode>#,##0</c:formatCode>
                <c:ptCount val="32"/>
                <c:pt idx="0">
                  <c:v>15261</c:v>
                </c:pt>
                <c:pt idx="1">
                  <c:v>15261</c:v>
                </c:pt>
                <c:pt idx="2">
                  <c:v>15618</c:v>
                </c:pt>
                <c:pt idx="3">
                  <c:v>15618</c:v>
                </c:pt>
                <c:pt idx="4">
                  <c:v>15843</c:v>
                </c:pt>
                <c:pt idx="5">
                  <c:v>15843</c:v>
                </c:pt>
                <c:pt idx="6">
                  <c:v>16564</c:v>
                </c:pt>
                <c:pt idx="7">
                  <c:v>16564</c:v>
                </c:pt>
              </c:numCache>
            </c:numRef>
          </c:yVal>
          <c:smooth val="0"/>
          <c:extLst>
            <c:ext xmlns:c16="http://schemas.microsoft.com/office/drawing/2014/chart" uri="{C3380CC4-5D6E-409C-BE32-E72D297353CC}">
              <c16:uniqueId val="{00000001-A151-49EB-95A8-9D65EF2C3982}"/>
            </c:ext>
          </c:extLst>
        </c:ser>
        <c:dLbls>
          <c:showLegendKey val="0"/>
          <c:showVal val="0"/>
          <c:showCatName val="0"/>
          <c:showSerName val="0"/>
          <c:showPercent val="0"/>
          <c:showBubbleSize val="0"/>
        </c:dLbls>
        <c:axId val="111389696"/>
        <c:axId val="111412352"/>
      </c:scatterChart>
      <c:valAx>
        <c:axId val="111389696"/>
        <c:scaling>
          <c:orientation val="minMax"/>
          <c:max val="2032"/>
          <c:min val="2014"/>
        </c:scaling>
        <c:delete val="0"/>
        <c:axPos val="b"/>
        <c:majorGridlines/>
        <c:minorGridlines/>
        <c:title>
          <c:tx>
            <c:rich>
              <a:bodyPr/>
              <a:lstStyle/>
              <a:p>
                <a:pPr>
                  <a:defRPr sz="1000"/>
                </a:pPr>
                <a:r>
                  <a:rPr lang="cs-CZ" sz="1000"/>
                  <a:t>letopočet</a:t>
                </a:r>
                <a:r>
                  <a:rPr lang="cs-CZ" sz="1000" baseline="0"/>
                  <a:t> (rok)</a:t>
                </a:r>
                <a:endParaRPr lang="cs-CZ" sz="1000"/>
              </a:p>
            </c:rich>
          </c:tx>
          <c:overlay val="0"/>
        </c:title>
        <c:numFmt formatCode="General" sourceLinked="1"/>
        <c:majorTickMark val="out"/>
        <c:minorTickMark val="none"/>
        <c:tickLblPos val="nextTo"/>
        <c:txPr>
          <a:bodyPr/>
          <a:lstStyle/>
          <a:p>
            <a:pPr>
              <a:defRPr sz="1000" b="1"/>
            </a:pPr>
            <a:endParaRPr lang="cs-CZ"/>
          </a:p>
        </c:txPr>
        <c:crossAx val="111412352"/>
        <c:crosses val="autoZero"/>
        <c:crossBetween val="midCat"/>
        <c:majorUnit val="2"/>
        <c:minorUnit val="1"/>
      </c:valAx>
      <c:valAx>
        <c:axId val="111412352"/>
        <c:scaling>
          <c:orientation val="minMax"/>
        </c:scaling>
        <c:delete val="0"/>
        <c:axPos val="l"/>
        <c:majorGridlines/>
        <c:title>
          <c:tx>
            <c:rich>
              <a:bodyPr rot="-5400000" vert="horz"/>
              <a:lstStyle/>
              <a:p>
                <a:pPr>
                  <a:defRPr sz="1000"/>
                </a:pPr>
                <a:r>
                  <a:rPr lang="cs-CZ" sz="1000"/>
                  <a:t>přepravní</a:t>
                </a:r>
                <a:r>
                  <a:rPr lang="cs-CZ" sz="1000" baseline="0"/>
                  <a:t> výkon železnice (mil.netto tkm/rok)</a:t>
                </a:r>
                <a:endParaRPr lang="cs-CZ" sz="1000"/>
              </a:p>
            </c:rich>
          </c:tx>
          <c:overlay val="0"/>
        </c:title>
        <c:numFmt formatCode="#,##0" sourceLinked="1"/>
        <c:majorTickMark val="out"/>
        <c:minorTickMark val="none"/>
        <c:tickLblPos val="nextTo"/>
        <c:txPr>
          <a:bodyPr/>
          <a:lstStyle/>
          <a:p>
            <a:pPr>
              <a:defRPr sz="1000" b="1"/>
            </a:pPr>
            <a:endParaRPr lang="cs-CZ"/>
          </a:p>
        </c:txPr>
        <c:crossAx val="111389696"/>
        <c:crosses val="autoZero"/>
        <c:crossBetween val="midCat"/>
      </c:valAx>
    </c:plotArea>
    <c:legend>
      <c:legendPos val="t"/>
      <c:overlay val="0"/>
      <c:txPr>
        <a:bodyPr/>
        <a:lstStyle/>
        <a:p>
          <a:pPr>
            <a:defRPr sz="1000" b="1"/>
          </a:pPr>
          <a:endParaRPr lang="cs-CZ"/>
        </a:p>
      </c:txPr>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400"/>
            </a:pPr>
            <a:r>
              <a:rPr lang="cs-CZ" sz="1400" dirty="0"/>
              <a:t>ČR:</a:t>
            </a:r>
            <a:r>
              <a:rPr lang="cs-CZ" sz="1400" baseline="0" dirty="0"/>
              <a:t> struktura spotřeby energie pro dopravu</a:t>
            </a:r>
            <a:endParaRPr lang="cs-CZ" sz="1400" dirty="0"/>
          </a:p>
        </c:rich>
      </c:tx>
      <c:overlay val="0"/>
    </c:title>
    <c:autoTitleDeleted val="0"/>
    <c:plotArea>
      <c:layout/>
      <c:barChart>
        <c:barDir val="col"/>
        <c:grouping val="clustered"/>
        <c:varyColors val="0"/>
        <c:ser>
          <c:idx val="0"/>
          <c:order val="0"/>
          <c:tx>
            <c:strRef>
              <c:f>obrázky!$P$17</c:f>
              <c:strCache>
                <c:ptCount val="1"/>
                <c:pt idx="0">
                  <c:v>spotřeba energie</c:v>
                </c:pt>
              </c:strCache>
            </c:strRef>
          </c:tx>
          <c:spPr>
            <a:solidFill>
              <a:srgbClr val="FF0000"/>
            </a:solidFill>
          </c:spPr>
          <c:invertIfNegative val="0"/>
          <c:cat>
            <c:strRef>
              <c:f>obrázky!$O$18:$O$20</c:f>
              <c:strCache>
                <c:ptCount val="3"/>
                <c:pt idx="0">
                  <c:v>fosilní paliva</c:v>
                </c:pt>
                <c:pt idx="1">
                  <c:v>biopaliva</c:v>
                </c:pt>
                <c:pt idx="2">
                  <c:v>elektřina</c:v>
                </c:pt>
              </c:strCache>
            </c:strRef>
          </c:cat>
          <c:val>
            <c:numRef>
              <c:f>obrázky!$P$18:$P$20</c:f>
              <c:numCache>
                <c:formatCode>0%</c:formatCode>
                <c:ptCount val="3"/>
                <c:pt idx="0">
                  <c:v>0.91</c:v>
                </c:pt>
                <c:pt idx="1">
                  <c:v>6.0000000000000032E-2</c:v>
                </c:pt>
                <c:pt idx="2">
                  <c:v>3.0000000000000002E-2</c:v>
                </c:pt>
              </c:numCache>
            </c:numRef>
          </c:val>
          <c:extLst>
            <c:ext xmlns:c16="http://schemas.microsoft.com/office/drawing/2014/chart" uri="{C3380CC4-5D6E-409C-BE32-E72D297353CC}">
              <c16:uniqueId val="{00000000-50E6-410B-9E18-C52ED4BFAE7A}"/>
            </c:ext>
          </c:extLst>
        </c:ser>
        <c:ser>
          <c:idx val="1"/>
          <c:order val="1"/>
          <c:tx>
            <c:strRef>
              <c:f>obrázky!$Q$17</c:f>
              <c:strCache>
                <c:ptCount val="1"/>
                <c:pt idx="0">
                  <c:v>přepravní výkon</c:v>
                </c:pt>
              </c:strCache>
            </c:strRef>
          </c:tx>
          <c:spPr>
            <a:solidFill>
              <a:srgbClr val="0070C0"/>
            </a:solidFill>
          </c:spPr>
          <c:invertIfNegative val="0"/>
          <c:cat>
            <c:strRef>
              <c:f>obrázky!$O$18:$O$20</c:f>
              <c:strCache>
                <c:ptCount val="3"/>
                <c:pt idx="0">
                  <c:v>fosilní paliva</c:v>
                </c:pt>
                <c:pt idx="1">
                  <c:v>biopaliva</c:v>
                </c:pt>
                <c:pt idx="2">
                  <c:v>elektřina</c:v>
                </c:pt>
              </c:strCache>
            </c:strRef>
          </c:cat>
          <c:val>
            <c:numRef>
              <c:f>obrázky!$Q$18:$Q$20</c:f>
              <c:numCache>
                <c:formatCode>0%</c:formatCode>
                <c:ptCount val="3"/>
                <c:pt idx="0">
                  <c:v>0.77000000000001712</c:v>
                </c:pt>
                <c:pt idx="1">
                  <c:v>0.05</c:v>
                </c:pt>
                <c:pt idx="2">
                  <c:v>0.18000000000000024</c:v>
                </c:pt>
              </c:numCache>
            </c:numRef>
          </c:val>
          <c:extLst>
            <c:ext xmlns:c16="http://schemas.microsoft.com/office/drawing/2014/chart" uri="{C3380CC4-5D6E-409C-BE32-E72D297353CC}">
              <c16:uniqueId val="{00000001-50E6-410B-9E18-C52ED4BFAE7A}"/>
            </c:ext>
          </c:extLst>
        </c:ser>
        <c:dLbls>
          <c:showLegendKey val="0"/>
          <c:showVal val="0"/>
          <c:showCatName val="0"/>
          <c:showSerName val="0"/>
          <c:showPercent val="0"/>
          <c:showBubbleSize val="0"/>
        </c:dLbls>
        <c:gapWidth val="150"/>
        <c:axId val="150748160"/>
        <c:axId val="150766336"/>
      </c:barChart>
      <c:catAx>
        <c:axId val="150748160"/>
        <c:scaling>
          <c:orientation val="minMax"/>
        </c:scaling>
        <c:delete val="0"/>
        <c:axPos val="b"/>
        <c:numFmt formatCode="General" sourceLinked="0"/>
        <c:majorTickMark val="out"/>
        <c:minorTickMark val="none"/>
        <c:tickLblPos val="nextTo"/>
        <c:txPr>
          <a:bodyPr/>
          <a:lstStyle/>
          <a:p>
            <a:pPr>
              <a:defRPr sz="1200" b="1"/>
            </a:pPr>
            <a:endParaRPr lang="cs-CZ"/>
          </a:p>
        </c:txPr>
        <c:crossAx val="150766336"/>
        <c:crosses val="autoZero"/>
        <c:auto val="1"/>
        <c:lblAlgn val="ctr"/>
        <c:lblOffset val="100"/>
        <c:noMultiLvlLbl val="0"/>
      </c:catAx>
      <c:valAx>
        <c:axId val="150766336"/>
        <c:scaling>
          <c:orientation val="minMax"/>
        </c:scaling>
        <c:delete val="0"/>
        <c:axPos val="l"/>
        <c:majorGridlines/>
        <c:numFmt formatCode="0%" sourceLinked="1"/>
        <c:majorTickMark val="out"/>
        <c:minorTickMark val="none"/>
        <c:tickLblPos val="nextTo"/>
        <c:txPr>
          <a:bodyPr/>
          <a:lstStyle/>
          <a:p>
            <a:pPr>
              <a:defRPr sz="1200" b="1"/>
            </a:pPr>
            <a:endParaRPr lang="cs-CZ"/>
          </a:p>
        </c:txPr>
        <c:crossAx val="150748160"/>
        <c:crosses val="autoZero"/>
        <c:crossBetween val="between"/>
      </c:valAx>
    </c:plotArea>
    <c:legend>
      <c:legendPos val="t"/>
      <c:overlay val="0"/>
      <c:txPr>
        <a:bodyPr/>
        <a:lstStyle/>
        <a:p>
          <a:pPr>
            <a:defRPr sz="1200" b="1"/>
          </a:pPr>
          <a:endParaRPr lang="cs-CZ"/>
        </a:p>
      </c:txPr>
    </c:legend>
    <c:plotVisOnly val="1"/>
    <c:dispBlanksAs val="gap"/>
    <c:showDLblsOverMax val="0"/>
  </c:chart>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cs-CZ" sz="1400" dirty="0"/>
              <a:t>vývoj</a:t>
            </a:r>
            <a:r>
              <a:rPr lang="cs-CZ" sz="1400" baseline="0" dirty="0"/>
              <a:t> dopravy v ČR v letech 2000 až 2017 (2000 = 100 %)</a:t>
            </a:r>
            <a:endParaRPr lang="cs-CZ" sz="1400" dirty="0"/>
          </a:p>
        </c:rich>
      </c:tx>
      <c:overlay val="0"/>
    </c:title>
    <c:autoTitleDeleted val="0"/>
    <c:plotArea>
      <c:layout>
        <c:manualLayout>
          <c:layoutTarget val="inner"/>
          <c:xMode val="edge"/>
          <c:yMode val="edge"/>
          <c:x val="2.2154059679896834E-2"/>
          <c:y val="0.20711898210336685"/>
          <c:w val="0.6157285577405841"/>
          <c:h val="0.75076810101794489"/>
        </c:manualLayout>
      </c:layout>
      <c:barChart>
        <c:barDir val="col"/>
        <c:grouping val="clustered"/>
        <c:varyColors val="0"/>
        <c:ser>
          <c:idx val="0"/>
          <c:order val="0"/>
          <c:invertIfNegative val="0"/>
          <c:dPt>
            <c:idx val="2"/>
            <c:invertIfNegative val="0"/>
            <c:bubble3D val="0"/>
            <c:spPr>
              <a:solidFill>
                <a:srgbClr val="FF0000"/>
              </a:solidFill>
            </c:spPr>
            <c:extLst>
              <c:ext xmlns:c16="http://schemas.microsoft.com/office/drawing/2014/chart" uri="{C3380CC4-5D6E-409C-BE32-E72D297353CC}">
                <c16:uniqueId val="{00000000-2483-47D8-80B1-0B32FBBCDFDF}"/>
              </c:ext>
            </c:extLst>
          </c:dPt>
          <c:dPt>
            <c:idx val="3"/>
            <c:invertIfNegative val="0"/>
            <c:bubble3D val="0"/>
            <c:spPr>
              <a:solidFill>
                <a:srgbClr val="FFC000"/>
              </a:solidFill>
            </c:spPr>
            <c:extLst>
              <c:ext xmlns:c16="http://schemas.microsoft.com/office/drawing/2014/chart" uri="{C3380CC4-5D6E-409C-BE32-E72D297353CC}">
                <c16:uniqueId val="{00000001-2483-47D8-80B1-0B32FBBCDFDF}"/>
              </c:ext>
            </c:extLst>
          </c:dPt>
          <c:dPt>
            <c:idx val="4"/>
            <c:invertIfNegative val="0"/>
            <c:bubble3D val="0"/>
            <c:spPr>
              <a:solidFill>
                <a:srgbClr val="F79646">
                  <a:lumMod val="50000"/>
                </a:srgbClr>
              </a:solidFill>
            </c:spPr>
            <c:extLst>
              <c:ext xmlns:c16="http://schemas.microsoft.com/office/drawing/2014/chart" uri="{C3380CC4-5D6E-409C-BE32-E72D297353CC}">
                <c16:uniqueId val="{00000002-2483-47D8-80B1-0B32FBBCDFDF}"/>
              </c:ext>
            </c:extLst>
          </c:dPt>
          <c:dPt>
            <c:idx val="5"/>
            <c:invertIfNegative val="0"/>
            <c:bubble3D val="0"/>
            <c:spPr>
              <a:solidFill>
                <a:schemeClr val="tx1"/>
              </a:solidFill>
            </c:spPr>
            <c:extLst>
              <c:ext xmlns:c16="http://schemas.microsoft.com/office/drawing/2014/chart" uri="{C3380CC4-5D6E-409C-BE32-E72D297353CC}">
                <c16:uniqueId val="{00000003-2483-47D8-80B1-0B32FBBCDFDF}"/>
              </c:ext>
            </c:extLst>
          </c:dPt>
          <c:dPt>
            <c:idx val="6"/>
            <c:invertIfNegative val="0"/>
            <c:bubble3D val="0"/>
            <c:spPr>
              <a:solidFill>
                <a:schemeClr val="tx1"/>
              </a:solidFill>
            </c:spPr>
            <c:extLst>
              <c:ext xmlns:c16="http://schemas.microsoft.com/office/drawing/2014/chart" uri="{C3380CC4-5D6E-409C-BE32-E72D297353CC}">
                <c16:uniqueId val="{00000004-2483-47D8-80B1-0B32FBBCDFDF}"/>
              </c:ext>
            </c:extLst>
          </c:dPt>
          <c:dLbls>
            <c:spPr>
              <a:noFill/>
              <a:ln>
                <a:noFill/>
              </a:ln>
              <a:effectLst/>
            </c:spPr>
            <c:txPr>
              <a:bodyPr/>
              <a:lstStyle/>
              <a:p>
                <a:pPr>
                  <a:defRPr sz="1200" b="1"/>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'2017'!$A$2:$A$7</c:f>
              <c:strCache>
                <c:ptCount val="6"/>
                <c:pt idx="0">
                  <c:v>přepravní výkon osobní</c:v>
                </c:pt>
                <c:pt idx="1">
                  <c:v>přepravní výkon nákladní</c:v>
                </c:pt>
                <c:pt idx="2">
                  <c:v>spotřeba energie</c:v>
                </c:pt>
                <c:pt idx="3">
                  <c:v>spotřeba nafty</c:v>
                </c:pt>
                <c:pt idx="4">
                  <c:v>CO2</c:v>
                </c:pt>
                <c:pt idx="5">
                  <c:v>PAH</c:v>
                </c:pt>
              </c:strCache>
            </c:strRef>
          </c:cat>
          <c:val>
            <c:numRef>
              <c:f>'2017'!$B$2:$B$7</c:f>
              <c:numCache>
                <c:formatCode>0%</c:formatCode>
                <c:ptCount val="6"/>
                <c:pt idx="0">
                  <c:v>1.3395309881220798</c:v>
                </c:pt>
                <c:pt idx="1">
                  <c:v>1.067522175421932</c:v>
                </c:pt>
                <c:pt idx="2">
                  <c:v>1.633</c:v>
                </c:pt>
                <c:pt idx="3">
                  <c:v>2.343</c:v>
                </c:pt>
                <c:pt idx="4">
                  <c:v>1.6519999999999961</c:v>
                </c:pt>
                <c:pt idx="5">
                  <c:v>2.887</c:v>
                </c:pt>
              </c:numCache>
            </c:numRef>
          </c:val>
          <c:extLst>
            <c:ext xmlns:c16="http://schemas.microsoft.com/office/drawing/2014/chart" uri="{C3380CC4-5D6E-409C-BE32-E72D297353CC}">
              <c16:uniqueId val="{00000005-2483-47D8-80B1-0B32FBBCDFDF}"/>
            </c:ext>
          </c:extLst>
        </c:ser>
        <c:dLbls>
          <c:showLegendKey val="0"/>
          <c:showVal val="1"/>
          <c:showCatName val="0"/>
          <c:showSerName val="0"/>
          <c:showPercent val="0"/>
          <c:showBubbleSize val="0"/>
        </c:dLbls>
        <c:gapWidth val="150"/>
        <c:axId val="117022080"/>
        <c:axId val="117032064"/>
      </c:barChart>
      <c:catAx>
        <c:axId val="117022080"/>
        <c:scaling>
          <c:orientation val="minMax"/>
        </c:scaling>
        <c:delete val="1"/>
        <c:axPos val="b"/>
        <c:numFmt formatCode="General" sourceLinked="0"/>
        <c:majorTickMark val="out"/>
        <c:minorTickMark val="none"/>
        <c:tickLblPos val="nextTo"/>
        <c:crossAx val="117032064"/>
        <c:crosses val="autoZero"/>
        <c:auto val="1"/>
        <c:lblAlgn val="ctr"/>
        <c:lblOffset val="100"/>
        <c:noMultiLvlLbl val="0"/>
      </c:catAx>
      <c:valAx>
        <c:axId val="117032064"/>
        <c:scaling>
          <c:orientation val="minMax"/>
          <c:max val="3"/>
          <c:min val="0"/>
        </c:scaling>
        <c:delete val="1"/>
        <c:axPos val="l"/>
        <c:majorGridlines/>
        <c:numFmt formatCode="0%" sourceLinked="0"/>
        <c:majorTickMark val="out"/>
        <c:minorTickMark val="none"/>
        <c:tickLblPos val="nextTo"/>
        <c:crossAx val="117022080"/>
        <c:crosses val="autoZero"/>
        <c:crossBetween val="between"/>
        <c:majorUnit val="0.5"/>
      </c:valAx>
    </c:plotArea>
    <c:legend>
      <c:legendPos val="r"/>
      <c:overlay val="0"/>
      <c:txPr>
        <a:bodyPr/>
        <a:lstStyle/>
        <a:p>
          <a:pPr>
            <a:defRPr sz="1200" b="1"/>
          </a:pPr>
          <a:endParaRPr lang="cs-CZ"/>
        </a:p>
      </c:txPr>
    </c:legend>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cs-CZ" sz="1200" b="1" i="0" baseline="0" dirty="0"/>
              <a:t>poměrná energetická náročnost  dopravy</a:t>
            </a:r>
            <a:endParaRPr lang="cs-CZ" sz="1200" dirty="0"/>
          </a:p>
        </c:rich>
      </c:tx>
      <c:overlay val="0"/>
    </c:title>
    <c:autoTitleDeleted val="0"/>
    <c:plotArea>
      <c:layout/>
      <c:barChart>
        <c:barDir val="col"/>
        <c:grouping val="clustered"/>
        <c:varyColors val="0"/>
        <c:ser>
          <c:idx val="0"/>
          <c:order val="0"/>
          <c:spPr>
            <a:solidFill>
              <a:srgbClr val="FF0000"/>
            </a:solidFill>
          </c:spPr>
          <c:invertIfNegative val="0"/>
          <c:cat>
            <c:strRef>
              <c:f>náročnost!$A$19:$A$22</c:f>
              <c:strCache>
                <c:ptCount val="4"/>
                <c:pt idx="0">
                  <c:v>automobil nafta</c:v>
                </c:pt>
                <c:pt idx="1">
                  <c:v>automobil elekřina</c:v>
                </c:pt>
                <c:pt idx="2">
                  <c:v>železnice nafta</c:v>
                </c:pt>
                <c:pt idx="3">
                  <c:v>železnice elektřina</c:v>
                </c:pt>
              </c:strCache>
            </c:strRef>
          </c:cat>
          <c:val>
            <c:numRef>
              <c:f>náročnost!$B$19:$B$22</c:f>
              <c:numCache>
                <c:formatCode>0%</c:formatCode>
                <c:ptCount val="4"/>
                <c:pt idx="0">
                  <c:v>1</c:v>
                </c:pt>
                <c:pt idx="1">
                  <c:v>0.4</c:v>
                </c:pt>
                <c:pt idx="2">
                  <c:v>0.33333333333333331</c:v>
                </c:pt>
                <c:pt idx="3">
                  <c:v>0.13333333333333341</c:v>
                </c:pt>
              </c:numCache>
            </c:numRef>
          </c:val>
          <c:extLst>
            <c:ext xmlns:c16="http://schemas.microsoft.com/office/drawing/2014/chart" uri="{C3380CC4-5D6E-409C-BE32-E72D297353CC}">
              <c16:uniqueId val="{00000000-B82B-4DBF-B086-05F632DF4608}"/>
            </c:ext>
          </c:extLst>
        </c:ser>
        <c:dLbls>
          <c:showLegendKey val="0"/>
          <c:showVal val="0"/>
          <c:showCatName val="0"/>
          <c:showSerName val="0"/>
          <c:showPercent val="0"/>
          <c:showBubbleSize val="0"/>
        </c:dLbls>
        <c:gapWidth val="150"/>
        <c:axId val="116949760"/>
        <c:axId val="116951296"/>
      </c:barChart>
      <c:catAx>
        <c:axId val="116949760"/>
        <c:scaling>
          <c:orientation val="minMax"/>
        </c:scaling>
        <c:delete val="0"/>
        <c:axPos val="b"/>
        <c:numFmt formatCode="General" sourceLinked="0"/>
        <c:majorTickMark val="out"/>
        <c:minorTickMark val="none"/>
        <c:tickLblPos val="nextTo"/>
        <c:txPr>
          <a:bodyPr/>
          <a:lstStyle/>
          <a:p>
            <a:pPr>
              <a:defRPr sz="1200" b="1"/>
            </a:pPr>
            <a:endParaRPr lang="cs-CZ"/>
          </a:p>
        </c:txPr>
        <c:crossAx val="116951296"/>
        <c:crosses val="autoZero"/>
        <c:auto val="1"/>
        <c:lblAlgn val="ctr"/>
        <c:lblOffset val="100"/>
        <c:noMultiLvlLbl val="0"/>
      </c:catAx>
      <c:valAx>
        <c:axId val="116951296"/>
        <c:scaling>
          <c:orientation val="minMax"/>
          <c:max val="1"/>
          <c:min val="0"/>
        </c:scaling>
        <c:delete val="0"/>
        <c:axPos val="l"/>
        <c:majorGridlines/>
        <c:numFmt formatCode="0%" sourceLinked="1"/>
        <c:majorTickMark val="out"/>
        <c:minorTickMark val="none"/>
        <c:tickLblPos val="nextTo"/>
        <c:txPr>
          <a:bodyPr/>
          <a:lstStyle/>
          <a:p>
            <a:pPr>
              <a:defRPr sz="1200" b="1"/>
            </a:pPr>
            <a:endParaRPr lang="cs-CZ"/>
          </a:p>
        </c:txPr>
        <c:crossAx val="116949760"/>
        <c:crosses val="autoZero"/>
        <c:crossBetween val="between"/>
      </c:valAx>
    </c:plotArea>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image" Target="../media/image13.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image" Target="../media/image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hdr" sz="quarter"/>
          </p:nvPr>
        </p:nvSpPr>
        <p:spPr bwMode="auto">
          <a:xfrm>
            <a:off x="2" y="2"/>
            <a:ext cx="3111548" cy="535826"/>
          </a:xfrm>
          <a:prstGeom prst="rect">
            <a:avLst/>
          </a:prstGeom>
          <a:noFill/>
          <a:ln w="9525">
            <a:noFill/>
            <a:miter lim="800000"/>
            <a:headEnd/>
            <a:tailEnd/>
          </a:ln>
          <a:effectLst/>
        </p:spPr>
        <p:txBody>
          <a:bodyPr vert="horz" wrap="square" lIns="252171" tIns="144098" rIns="252171" bIns="144098" numCol="1" anchor="t" anchorCtr="0" compatLnSpc="1">
            <a:prstTxWarp prst="textNoShape">
              <a:avLst/>
            </a:prstTxWarp>
          </a:bodyPr>
          <a:lstStyle>
            <a:lvl1pPr defTabSz="900583">
              <a:spcBef>
                <a:spcPct val="0"/>
              </a:spcBef>
              <a:defRPr sz="1100">
                <a:solidFill>
                  <a:schemeClr val="bg1"/>
                </a:solidFill>
                <a:latin typeface="Siemens Sans" pitchFamily="2" charset="0"/>
              </a:defRPr>
            </a:lvl1pPr>
          </a:lstStyle>
          <a:p>
            <a:endParaRPr lang="en-US" dirty="0">
              <a:solidFill>
                <a:schemeClr val="tx1"/>
              </a:solidFill>
              <a:latin typeface="Arial" pitchFamily="34" charset="0"/>
            </a:endParaRPr>
          </a:p>
        </p:txBody>
      </p:sp>
      <p:sp>
        <p:nvSpPr>
          <p:cNvPr id="173059" name="Rectangle 3"/>
          <p:cNvSpPr>
            <a:spLocks noGrp="1" noChangeArrowheads="1"/>
          </p:cNvSpPr>
          <p:nvPr>
            <p:ph type="dt" sz="quarter" idx="1"/>
          </p:nvPr>
        </p:nvSpPr>
        <p:spPr bwMode="auto">
          <a:xfrm>
            <a:off x="3686129" y="2"/>
            <a:ext cx="3111547" cy="535826"/>
          </a:xfrm>
          <a:prstGeom prst="rect">
            <a:avLst/>
          </a:prstGeom>
          <a:noFill/>
          <a:ln w="9525">
            <a:noFill/>
            <a:miter lim="800000"/>
            <a:headEnd/>
            <a:tailEnd/>
          </a:ln>
          <a:effectLst/>
        </p:spPr>
        <p:txBody>
          <a:bodyPr vert="horz" wrap="square" lIns="252171" tIns="144098" rIns="252171" bIns="144098" numCol="1" anchor="t" anchorCtr="0" compatLnSpc="1">
            <a:prstTxWarp prst="textNoShape">
              <a:avLst/>
            </a:prstTxWarp>
          </a:bodyPr>
          <a:lstStyle>
            <a:lvl1pPr algn="r" defTabSz="900583">
              <a:spcBef>
                <a:spcPct val="0"/>
              </a:spcBef>
              <a:defRPr sz="1100">
                <a:solidFill>
                  <a:schemeClr val="bg1"/>
                </a:solidFill>
                <a:latin typeface="Siemens Sans" pitchFamily="2" charset="0"/>
              </a:defRPr>
            </a:lvl1pPr>
          </a:lstStyle>
          <a:p>
            <a:endParaRPr lang="en-US" dirty="0">
              <a:solidFill>
                <a:schemeClr val="tx1"/>
              </a:solidFill>
              <a:latin typeface="Arial" pitchFamily="34" charset="0"/>
            </a:endParaRPr>
          </a:p>
        </p:txBody>
      </p:sp>
      <p:sp>
        <p:nvSpPr>
          <p:cNvPr id="173060" name="Rectangle 4"/>
          <p:cNvSpPr>
            <a:spLocks noGrp="1" noChangeArrowheads="1"/>
          </p:cNvSpPr>
          <p:nvPr>
            <p:ph type="ftr" sz="quarter" idx="2"/>
          </p:nvPr>
        </p:nvSpPr>
        <p:spPr bwMode="auto">
          <a:xfrm>
            <a:off x="2" y="9390813"/>
            <a:ext cx="3111548" cy="535826"/>
          </a:xfrm>
          <a:prstGeom prst="rect">
            <a:avLst/>
          </a:prstGeom>
          <a:noFill/>
          <a:ln w="9525">
            <a:noFill/>
            <a:miter lim="800000"/>
            <a:headEnd/>
            <a:tailEnd/>
          </a:ln>
          <a:effectLst/>
        </p:spPr>
        <p:txBody>
          <a:bodyPr vert="horz" wrap="square" lIns="252171" tIns="144098" rIns="252171" bIns="144098" numCol="1" anchor="b" anchorCtr="0" compatLnSpc="1">
            <a:prstTxWarp prst="textNoShape">
              <a:avLst/>
            </a:prstTxWarp>
          </a:bodyPr>
          <a:lstStyle>
            <a:lvl1pPr defTabSz="900583">
              <a:spcBef>
                <a:spcPct val="0"/>
              </a:spcBef>
              <a:defRPr sz="1100">
                <a:solidFill>
                  <a:schemeClr val="tx1"/>
                </a:solidFill>
                <a:latin typeface="Siemens Sans" pitchFamily="2" charset="0"/>
              </a:defRPr>
            </a:lvl1pPr>
          </a:lstStyle>
          <a:p>
            <a:endParaRPr lang="en-US" dirty="0">
              <a:latin typeface="Arial" pitchFamily="34" charset="0"/>
            </a:endParaRPr>
          </a:p>
        </p:txBody>
      </p:sp>
      <p:sp>
        <p:nvSpPr>
          <p:cNvPr id="173061" name="Rectangle 5"/>
          <p:cNvSpPr>
            <a:spLocks noGrp="1" noChangeArrowheads="1"/>
          </p:cNvSpPr>
          <p:nvPr>
            <p:ph type="sldNum" sz="quarter" idx="3"/>
          </p:nvPr>
        </p:nvSpPr>
        <p:spPr bwMode="auto">
          <a:xfrm>
            <a:off x="3686129" y="9390813"/>
            <a:ext cx="3111547" cy="535826"/>
          </a:xfrm>
          <a:prstGeom prst="rect">
            <a:avLst/>
          </a:prstGeom>
          <a:noFill/>
          <a:ln w="9525">
            <a:noFill/>
            <a:miter lim="800000"/>
            <a:headEnd/>
            <a:tailEnd/>
          </a:ln>
          <a:effectLst/>
        </p:spPr>
        <p:txBody>
          <a:bodyPr vert="horz" wrap="square" lIns="252171" tIns="144098" rIns="252171" bIns="144098" numCol="1" anchor="b" anchorCtr="0" compatLnSpc="1">
            <a:prstTxWarp prst="textNoShape">
              <a:avLst/>
            </a:prstTxWarp>
          </a:bodyPr>
          <a:lstStyle>
            <a:lvl1pPr algn="r" defTabSz="900583">
              <a:spcBef>
                <a:spcPct val="0"/>
              </a:spcBef>
              <a:defRPr sz="1100">
                <a:solidFill>
                  <a:schemeClr val="tx1"/>
                </a:solidFill>
                <a:latin typeface="Siemens Sans" pitchFamily="2" charset="0"/>
              </a:defRPr>
            </a:lvl1pPr>
          </a:lstStyle>
          <a:p>
            <a:r>
              <a:rPr lang="de-DE" dirty="0">
                <a:latin typeface="Arial" pitchFamily="34" charset="0"/>
              </a:rPr>
              <a:t>Handout </a:t>
            </a:r>
            <a:fld id="{BFC713D8-7968-482B-A79F-9C586FE5053A}" type="slidenum">
              <a:rPr lang="de-DE" smtClean="0">
                <a:latin typeface="Arial" pitchFamily="34" charset="0"/>
              </a:rPr>
              <a:pPr/>
              <a:t>‹#›</a:t>
            </a:fld>
            <a:endParaRPr lang="de-DE" dirty="0">
              <a:latin typeface="Arial" pitchFamily="34" charset="0"/>
            </a:endParaRPr>
          </a:p>
        </p:txBody>
      </p:sp>
    </p:spTree>
    <p:extLst>
      <p:ext uri="{BB962C8B-B14F-4D97-AF65-F5344CB8AC3E}">
        <p14:creationId xmlns:p14="http://schemas.microsoft.com/office/powerpoint/2010/main" val="23231723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bwMode="auto">
          <a:xfrm>
            <a:off x="2" y="2"/>
            <a:ext cx="3111548" cy="535826"/>
          </a:xfrm>
          <a:prstGeom prst="rect">
            <a:avLst/>
          </a:prstGeom>
          <a:noFill/>
          <a:ln w="9525">
            <a:noFill/>
            <a:miter lim="800000"/>
            <a:headEnd/>
            <a:tailEnd/>
          </a:ln>
          <a:effectLst/>
        </p:spPr>
        <p:txBody>
          <a:bodyPr vert="horz" wrap="square" lIns="252171" tIns="144098" rIns="252171" bIns="144098" numCol="1" anchor="t" anchorCtr="0" compatLnSpc="1">
            <a:prstTxWarp prst="textNoShape">
              <a:avLst/>
            </a:prstTxWarp>
          </a:bodyPr>
          <a:lstStyle>
            <a:lvl1pPr defTabSz="900583">
              <a:spcBef>
                <a:spcPct val="0"/>
              </a:spcBef>
              <a:defRPr sz="1100">
                <a:solidFill>
                  <a:schemeClr val="tx1"/>
                </a:solidFill>
                <a:latin typeface="Arial" pitchFamily="34" charset="0"/>
              </a:defRPr>
            </a:lvl1pPr>
          </a:lstStyle>
          <a:p>
            <a:endParaRPr lang="en-US" dirty="0"/>
          </a:p>
        </p:txBody>
      </p:sp>
      <p:sp>
        <p:nvSpPr>
          <p:cNvPr id="77827" name="Rectangle 3"/>
          <p:cNvSpPr>
            <a:spLocks noGrp="1" noChangeArrowheads="1"/>
          </p:cNvSpPr>
          <p:nvPr>
            <p:ph type="dt" idx="1"/>
          </p:nvPr>
        </p:nvSpPr>
        <p:spPr bwMode="auto">
          <a:xfrm>
            <a:off x="3686128" y="2"/>
            <a:ext cx="3110028" cy="535826"/>
          </a:xfrm>
          <a:prstGeom prst="rect">
            <a:avLst/>
          </a:prstGeom>
          <a:noFill/>
          <a:ln w="9525">
            <a:noFill/>
            <a:miter lim="800000"/>
            <a:headEnd/>
            <a:tailEnd/>
          </a:ln>
          <a:effectLst/>
        </p:spPr>
        <p:txBody>
          <a:bodyPr vert="horz" wrap="square" lIns="252171" tIns="144098" rIns="252171" bIns="144098" numCol="1" anchor="t" anchorCtr="0" compatLnSpc="1">
            <a:prstTxWarp prst="textNoShape">
              <a:avLst/>
            </a:prstTxWarp>
          </a:bodyPr>
          <a:lstStyle>
            <a:lvl1pPr algn="r" defTabSz="900583">
              <a:spcBef>
                <a:spcPct val="0"/>
              </a:spcBef>
              <a:defRPr sz="1100">
                <a:solidFill>
                  <a:schemeClr val="tx1"/>
                </a:solidFill>
                <a:latin typeface="Arial" pitchFamily="34" charset="0"/>
              </a:defRPr>
            </a:lvl1pPr>
          </a:lstStyle>
          <a:p>
            <a:endParaRPr lang="en-US" dirty="0"/>
          </a:p>
        </p:txBody>
      </p:sp>
      <p:sp>
        <p:nvSpPr>
          <p:cNvPr id="77828" name="Rectangle 4"/>
          <p:cNvSpPr>
            <a:spLocks noGrp="1" noRot="1" noChangeAspect="1" noChangeArrowheads="1" noTextEdit="1"/>
          </p:cNvSpPr>
          <p:nvPr>
            <p:ph type="sldImg" idx="2"/>
          </p:nvPr>
        </p:nvSpPr>
        <p:spPr bwMode="auto">
          <a:xfrm>
            <a:off x="142875" y="757238"/>
            <a:ext cx="6496050" cy="365283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77829" name="Rectangle 5"/>
          <p:cNvSpPr>
            <a:spLocks noGrp="1" noChangeArrowheads="1"/>
          </p:cNvSpPr>
          <p:nvPr>
            <p:ph type="body" sz="quarter" idx="3"/>
          </p:nvPr>
        </p:nvSpPr>
        <p:spPr bwMode="auto">
          <a:xfrm>
            <a:off x="258061" y="4677700"/>
            <a:ext cx="6281555" cy="442826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7830" name="Rectangle 6"/>
          <p:cNvSpPr>
            <a:spLocks noGrp="1" noChangeArrowheads="1"/>
          </p:cNvSpPr>
          <p:nvPr>
            <p:ph type="ftr" sz="quarter" idx="4"/>
          </p:nvPr>
        </p:nvSpPr>
        <p:spPr bwMode="auto">
          <a:xfrm>
            <a:off x="2" y="9390812"/>
            <a:ext cx="3111548" cy="534286"/>
          </a:xfrm>
          <a:prstGeom prst="rect">
            <a:avLst/>
          </a:prstGeom>
          <a:noFill/>
          <a:ln w="9525">
            <a:noFill/>
            <a:miter lim="800000"/>
            <a:headEnd/>
            <a:tailEnd/>
          </a:ln>
          <a:effectLst/>
        </p:spPr>
        <p:txBody>
          <a:bodyPr vert="horz" wrap="square" lIns="252171" tIns="144098" rIns="252171" bIns="144098" numCol="1" anchor="b" anchorCtr="0" compatLnSpc="1">
            <a:prstTxWarp prst="textNoShape">
              <a:avLst/>
            </a:prstTxWarp>
          </a:bodyPr>
          <a:lstStyle>
            <a:lvl1pPr defTabSz="900583">
              <a:spcBef>
                <a:spcPct val="0"/>
              </a:spcBef>
              <a:defRPr sz="1100">
                <a:solidFill>
                  <a:schemeClr val="tx1"/>
                </a:solidFill>
                <a:latin typeface="Arial" pitchFamily="34" charset="0"/>
              </a:defRPr>
            </a:lvl1pPr>
          </a:lstStyle>
          <a:p>
            <a:endParaRPr lang="en-US" dirty="0"/>
          </a:p>
        </p:txBody>
      </p:sp>
      <p:sp>
        <p:nvSpPr>
          <p:cNvPr id="77831" name="Rectangle 7"/>
          <p:cNvSpPr>
            <a:spLocks noGrp="1" noChangeArrowheads="1"/>
          </p:cNvSpPr>
          <p:nvPr>
            <p:ph type="sldNum" sz="quarter" idx="5"/>
          </p:nvPr>
        </p:nvSpPr>
        <p:spPr bwMode="auto">
          <a:xfrm>
            <a:off x="3686128" y="9390812"/>
            <a:ext cx="3110028" cy="534286"/>
          </a:xfrm>
          <a:prstGeom prst="rect">
            <a:avLst/>
          </a:prstGeom>
          <a:noFill/>
          <a:ln w="9525">
            <a:noFill/>
            <a:miter lim="800000"/>
            <a:headEnd/>
            <a:tailEnd/>
          </a:ln>
          <a:effectLst/>
        </p:spPr>
        <p:txBody>
          <a:bodyPr vert="horz" wrap="square" lIns="252171" tIns="144098" rIns="252171" bIns="144098" numCol="1" anchor="b" anchorCtr="0" compatLnSpc="1">
            <a:prstTxWarp prst="textNoShape">
              <a:avLst/>
            </a:prstTxWarp>
          </a:bodyPr>
          <a:lstStyle>
            <a:lvl1pPr algn="r" defTabSz="900583">
              <a:spcBef>
                <a:spcPct val="0"/>
              </a:spcBef>
              <a:defRPr sz="1100">
                <a:solidFill>
                  <a:schemeClr val="tx1"/>
                </a:solidFill>
                <a:latin typeface="Siemens Sans" pitchFamily="2" charset="0"/>
              </a:defRPr>
            </a:lvl1pPr>
          </a:lstStyle>
          <a:p>
            <a:r>
              <a:rPr lang="de-DE" dirty="0">
                <a:latin typeface="Arial" pitchFamily="34" charset="0"/>
              </a:rPr>
              <a:t>Notes </a:t>
            </a:r>
            <a:fld id="{AD141568-5488-4AC9-B82D-9F5CE1225E2A}" type="slidenum">
              <a:rPr lang="de-DE" smtClean="0">
                <a:latin typeface="Arial" pitchFamily="34" charset="0"/>
              </a:rPr>
              <a:pPr/>
              <a:t>‹#›</a:t>
            </a:fld>
            <a:endParaRPr lang="de-DE" dirty="0">
              <a:latin typeface="Arial" pitchFamily="34" charset="0"/>
            </a:endParaRPr>
          </a:p>
        </p:txBody>
      </p:sp>
    </p:spTree>
    <p:extLst>
      <p:ext uri="{BB962C8B-B14F-4D97-AF65-F5344CB8AC3E}">
        <p14:creationId xmlns:p14="http://schemas.microsoft.com/office/powerpoint/2010/main" val="1963877891"/>
      </p:ext>
    </p:extLst>
  </p:cSld>
  <p:clrMap bg1="lt1" tx1="dk1" bg2="lt2" tx2="dk2" accent1="accent1" accent2="accent2" accent3="accent3" accent4="accent4" accent5="accent5" accent6="accent6" hlink="hlink" folHlink="folHlink"/>
  <p:notesStyle>
    <a:lvl1pPr marL="0" algn="l" rtl="0" eaLnBrk="0" fontAlgn="base" hangingPunct="0">
      <a:spcBef>
        <a:spcPts val="0"/>
      </a:spcBef>
      <a:spcAft>
        <a:spcPts val="0"/>
      </a:spcAft>
      <a:defRPr sz="1200" kern="1200">
        <a:solidFill>
          <a:schemeClr val="tx1"/>
        </a:solidFill>
        <a:latin typeface="Arial" panose="020B0604020202020204" pitchFamily="34" charset="0"/>
        <a:ea typeface="ＭＳ Ｐゴシック" charset="-128"/>
        <a:cs typeface="Arial" panose="020B0604020202020204" pitchFamily="34" charset="0"/>
      </a:defRPr>
    </a:lvl1pPr>
    <a:lvl2pPr marL="126000" indent="-126000" algn="l" rtl="0" eaLnBrk="0" fontAlgn="base" hangingPunct="0">
      <a:spcBef>
        <a:spcPts val="0"/>
      </a:spcBef>
      <a:spcAft>
        <a:spcPts val="0"/>
      </a:spcAft>
      <a:buClr>
        <a:srgbClr val="879BAA"/>
      </a:buClr>
      <a:buFont typeface="Arial" panose="020B0604020202020204" pitchFamily="34" charset="0"/>
      <a:buChar char="•"/>
      <a:defRPr sz="1200" kern="1200">
        <a:solidFill>
          <a:schemeClr val="tx1"/>
        </a:solidFill>
        <a:latin typeface="Arial" panose="020B0604020202020204" pitchFamily="34" charset="0"/>
        <a:ea typeface="ＭＳ Ｐゴシック" charset="-128"/>
        <a:cs typeface="Arial" panose="020B0604020202020204" pitchFamily="34" charset="0"/>
      </a:defRPr>
    </a:lvl2pPr>
    <a:lvl3pPr marL="252000" indent="-126000" algn="l" rtl="0" eaLnBrk="0" fontAlgn="base" hangingPunct="0">
      <a:spcBef>
        <a:spcPts val="0"/>
      </a:spcBef>
      <a:spcAft>
        <a:spcPts val="0"/>
      </a:spcAft>
      <a:buClr>
        <a:srgbClr val="879BAA"/>
      </a:buClr>
      <a:buFont typeface="Arial" panose="020B0604020202020204" pitchFamily="34" charset="0"/>
      <a:buChar char="•"/>
      <a:defRPr sz="1200" kern="1200">
        <a:solidFill>
          <a:schemeClr val="tx1"/>
        </a:solidFill>
        <a:latin typeface="Arial" panose="020B0604020202020204" pitchFamily="34" charset="0"/>
        <a:ea typeface="ＭＳ Ｐゴシック" charset="-128"/>
        <a:cs typeface="Arial" panose="020B0604020202020204" pitchFamily="34" charset="0"/>
      </a:defRPr>
    </a:lvl3pPr>
    <a:lvl4pPr marL="378000" indent="-126000" algn="l" rtl="0" eaLnBrk="0" fontAlgn="base" hangingPunct="0">
      <a:spcBef>
        <a:spcPts val="0"/>
      </a:spcBef>
      <a:spcAft>
        <a:spcPts val="0"/>
      </a:spcAft>
      <a:buClr>
        <a:srgbClr val="879BAA"/>
      </a:buClr>
      <a:buFont typeface="Arial" panose="020B0604020202020204" pitchFamily="34" charset="0"/>
      <a:buChar char="•"/>
      <a:defRPr sz="1200" kern="1200">
        <a:solidFill>
          <a:schemeClr val="tx1"/>
        </a:solidFill>
        <a:latin typeface="Arial" panose="020B0604020202020204" pitchFamily="34" charset="0"/>
        <a:ea typeface="ＭＳ Ｐゴシック" charset="-128"/>
        <a:cs typeface="Arial" panose="020B0604020202020204" pitchFamily="34" charset="0"/>
      </a:defRPr>
    </a:lvl4pPr>
    <a:lvl5pPr marL="504000" indent="-126000" algn="l" rtl="0" eaLnBrk="0" fontAlgn="base" hangingPunct="0">
      <a:spcBef>
        <a:spcPts val="0"/>
      </a:spcBef>
      <a:spcAft>
        <a:spcPts val="0"/>
      </a:spcAft>
      <a:buClr>
        <a:srgbClr val="879BAA"/>
      </a:buClr>
      <a:buFont typeface="Arial" panose="020B0604020202020204" pitchFamily="34" charset="0"/>
      <a:buChar char="•"/>
      <a:defRPr sz="1200" kern="1200">
        <a:solidFill>
          <a:schemeClr val="tx1"/>
        </a:solidFill>
        <a:latin typeface="Arial" panose="020B0604020202020204" pitchFamily="34" charset="0"/>
        <a:ea typeface="ＭＳ Ｐゴシック" charset="-128"/>
        <a:cs typeface="Arial" panose="020B0604020202020204" pitchFamily="34" charset="0"/>
      </a:defRPr>
    </a:lvl5pPr>
    <a:lvl6pPr marL="504000" indent="-126000" algn="l" defTabSz="457200" rtl="0" eaLnBrk="1" latinLnBrk="0" hangingPunct="1">
      <a:spcBef>
        <a:spcPts val="0"/>
      </a:spcBef>
      <a:spcAft>
        <a:spcPts val="0"/>
      </a:spcAft>
      <a:buClr>
        <a:srgbClr val="BECDD7"/>
      </a:buClr>
      <a:buFont typeface="Wingdings" panose="05000000000000000000" pitchFamily="2" charset="2"/>
      <a:buChar char="§"/>
      <a:defRPr sz="1200" kern="1200">
        <a:solidFill>
          <a:schemeClr val="tx1"/>
        </a:solidFill>
        <a:latin typeface="Arial" panose="020B0604020202020204" pitchFamily="34" charset="0"/>
        <a:ea typeface="+mn-ea"/>
        <a:cs typeface="Arial" panose="020B0604020202020204" pitchFamily="34" charset="0"/>
      </a:defRPr>
    </a:lvl6pPr>
    <a:lvl7pPr marL="504000" indent="-126000" algn="l" defTabSz="457200" rtl="0" eaLnBrk="1" latinLnBrk="0" hangingPunct="1">
      <a:spcBef>
        <a:spcPts val="0"/>
      </a:spcBef>
      <a:spcAft>
        <a:spcPts val="0"/>
      </a:spcAft>
      <a:buClr>
        <a:srgbClr val="BECDD7"/>
      </a:buClr>
      <a:buFont typeface="Wingdings" panose="05000000000000000000" pitchFamily="2" charset="2"/>
      <a:buChar char="§"/>
      <a:defRPr sz="1200" kern="1200">
        <a:solidFill>
          <a:schemeClr val="tx1"/>
        </a:solidFill>
        <a:latin typeface="Arial" panose="020B0604020202020204" pitchFamily="34" charset="0"/>
        <a:ea typeface="+mn-ea"/>
        <a:cs typeface="Arial" panose="020B0604020202020204" pitchFamily="34" charset="0"/>
      </a:defRPr>
    </a:lvl7pPr>
    <a:lvl8pPr marL="504000" indent="-126000" algn="l" defTabSz="457200" rtl="0" eaLnBrk="1" latinLnBrk="0" hangingPunct="1">
      <a:spcBef>
        <a:spcPts val="0"/>
      </a:spcBef>
      <a:spcAft>
        <a:spcPts val="0"/>
      </a:spcAft>
      <a:buClr>
        <a:srgbClr val="BECDD7"/>
      </a:buClr>
      <a:buFont typeface="Wingdings" panose="05000000000000000000" pitchFamily="2" charset="2"/>
      <a:buChar char="§"/>
      <a:defRPr sz="1200" kern="1200">
        <a:solidFill>
          <a:schemeClr val="tx1"/>
        </a:solidFill>
        <a:latin typeface="Arial" panose="020B0604020202020204" pitchFamily="34" charset="0"/>
        <a:ea typeface="+mn-ea"/>
        <a:cs typeface="Arial" panose="020B0604020202020204" pitchFamily="34" charset="0"/>
      </a:defRPr>
    </a:lvl8pPr>
    <a:lvl9pPr marL="504000" indent="-126000" algn="l" defTabSz="457200" rtl="0" eaLnBrk="1" latinLnBrk="0" hangingPunct="1">
      <a:spcBef>
        <a:spcPts val="0"/>
      </a:spcBef>
      <a:spcAft>
        <a:spcPts val="0"/>
      </a:spcAft>
      <a:buClr>
        <a:srgbClr val="BECDD7"/>
      </a:buClr>
      <a:buFont typeface="Wingdings" panose="05000000000000000000" pitchFamily="2" charset="2"/>
      <a:buChar char="§"/>
      <a:defRPr sz="1200" kern="1200">
        <a:solidFill>
          <a:schemeClr val="tx1"/>
        </a:solidFill>
        <a:latin typeface="Arial" panose="020B0604020202020204" pitchFamily="34" charset="0"/>
        <a:ea typeface="+mn-ea"/>
        <a:cs typeface="Arial" panose="020B0604020202020204" pitchFamily="34" charset="0"/>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57238"/>
            <a:ext cx="6496050" cy="3652837"/>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r>
              <a:rPr lang="de-DE" dirty="0">
                <a:latin typeface="Arial" pitchFamily="34" charset="0"/>
              </a:rPr>
              <a:t>Notes </a:t>
            </a:r>
            <a:fld id="{AD141568-5488-4AC9-B82D-9F5CE1225E2A}" type="slidenum">
              <a:rPr lang="de-DE" smtClean="0">
                <a:latin typeface="Arial" pitchFamily="34" charset="0"/>
              </a:rPr>
              <a:pPr/>
              <a:t>1</a:t>
            </a:fld>
            <a:endParaRPr lang="de-DE" dirty="0">
              <a:latin typeface="Arial" pitchFamily="34" charset="0"/>
            </a:endParaRPr>
          </a:p>
        </p:txBody>
      </p:sp>
    </p:spTree>
    <p:extLst>
      <p:ext uri="{BB962C8B-B14F-4D97-AF65-F5344CB8AC3E}">
        <p14:creationId xmlns:p14="http://schemas.microsoft.com/office/powerpoint/2010/main" val="2621668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xfrm>
            <a:off x="136525" y="766763"/>
            <a:ext cx="6826250" cy="3838575"/>
          </a:xfrm>
          <a:ln/>
        </p:spPr>
      </p:sp>
      <p:sp>
        <p:nvSpPr>
          <p:cNvPr id="122883" name="Rectangle 3"/>
          <p:cNvSpPr>
            <a:spLocks noGrp="1" noChangeArrowheads="1"/>
          </p:cNvSpPr>
          <p:nvPr>
            <p:ph type="body" idx="1"/>
          </p:nvPr>
        </p:nvSpPr>
        <p:spPr>
          <a:noFill/>
          <a:ln/>
        </p:spPr>
        <p:txBody>
          <a:bodyPr/>
          <a:lstStyle/>
          <a:p>
            <a:endParaRPr lang="en-US">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97643940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tags" Target="../tags/tag34.xml"/><Relationship Id="rId7" Type="http://schemas.openxmlformats.org/officeDocument/2006/relationships/image" Target="../media/image1.emf"/><Relationship Id="rId2" Type="http://schemas.openxmlformats.org/officeDocument/2006/relationships/tags" Target="../tags/tag33.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slideMaster" Target="../slideMasters/slideMaster1.xml"/><Relationship Id="rId4" Type="http://schemas.openxmlformats.org/officeDocument/2006/relationships/tags" Target="../tags/tag35.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7.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8.xml"/></Relationships>
</file>

<file path=ppt/slideLayouts/_rels/slideLayout12.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60.xml"/><Relationship Id="rId7" Type="http://schemas.openxmlformats.org/officeDocument/2006/relationships/tags" Target="../tags/tag64.xml"/><Relationship Id="rId2" Type="http://schemas.openxmlformats.org/officeDocument/2006/relationships/tags" Target="../tags/tag59.xml"/><Relationship Id="rId1" Type="http://schemas.openxmlformats.org/officeDocument/2006/relationships/vmlDrawing" Target="../drawings/vmlDrawing4.vml"/><Relationship Id="rId6" Type="http://schemas.openxmlformats.org/officeDocument/2006/relationships/tags" Target="../tags/tag63.xml"/><Relationship Id="rId5" Type="http://schemas.openxmlformats.org/officeDocument/2006/relationships/tags" Target="../tags/tag62.xml"/><Relationship Id="rId10" Type="http://schemas.openxmlformats.org/officeDocument/2006/relationships/image" Target="../media/image4.emf"/><Relationship Id="rId4" Type="http://schemas.openxmlformats.org/officeDocument/2006/relationships/tags" Target="../tags/tag61.xml"/><Relationship Id="rId9" Type="http://schemas.openxmlformats.org/officeDocument/2006/relationships/oleObject" Target="../embeddings/oleObject4.bin"/></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slideMaster" Target="../slideMasters/slideMaster1.xml"/><Relationship Id="rId5" Type="http://schemas.openxmlformats.org/officeDocument/2006/relationships/tags" Target="../tags/tag69.xml"/><Relationship Id="rId4" Type="http://schemas.openxmlformats.org/officeDocument/2006/relationships/tags" Target="../tags/tag68.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customXml" Target="../../customXml/item19.xml"/><Relationship Id="rId5" Type="http://schemas.openxmlformats.org/officeDocument/2006/relationships/slideMaster" Target="../slideMasters/slideMaster1.xml"/><Relationship Id="rId4" Type="http://schemas.openxmlformats.org/officeDocument/2006/relationships/tags" Target="../tags/tag72.xml"/></Relationships>
</file>

<file path=ppt/slideLayouts/_rels/slideLayout15.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tags" Target="../tags/tag73.xml"/><Relationship Id="rId7" Type="http://schemas.openxmlformats.org/officeDocument/2006/relationships/slideMaster" Target="../slideMasters/slideMaster1.xml"/><Relationship Id="rId2" Type="http://schemas.openxmlformats.org/officeDocument/2006/relationships/customXml" Target="../../customXml/item16.xml"/><Relationship Id="rId1" Type="http://schemas.openxmlformats.org/officeDocument/2006/relationships/vmlDrawing" Target="../drawings/vmlDrawing5.v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9"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customXml" Target="../../customXml/item14.xml"/><Relationship Id="rId5" Type="http://schemas.openxmlformats.org/officeDocument/2006/relationships/slideMaster" Target="../slideMasters/slideMaster1.xml"/><Relationship Id="rId4" Type="http://schemas.openxmlformats.org/officeDocument/2006/relationships/tags" Target="../tags/tag79.xml"/></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1.xml"/><Relationship Id="rId1" Type="http://schemas.openxmlformats.org/officeDocument/2006/relationships/tags" Target="../tags/tag80.xml"/></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3.xml"/><Relationship Id="rId1" Type="http://schemas.openxmlformats.org/officeDocument/2006/relationships/tags" Target="../tags/tag8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customXml" Target="../../customXml/item7.xml"/><Relationship Id="rId6" Type="http://schemas.openxmlformats.org/officeDocument/2006/relationships/slideMaster" Target="../slideMasters/slideMaster1.xml"/><Relationship Id="rId5" Type="http://schemas.openxmlformats.org/officeDocument/2006/relationships/tags" Target="../tags/tag87.xml"/><Relationship Id="rId4" Type="http://schemas.openxmlformats.org/officeDocument/2006/relationships/tags" Target="../tags/tag86.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7.xml"/><Relationship Id="rId1" Type="http://schemas.openxmlformats.org/officeDocument/2006/relationships/tags" Target="../tags/tag36.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89.xml"/><Relationship Id="rId7" Type="http://schemas.openxmlformats.org/officeDocument/2006/relationships/slideMaster" Target="../slideMasters/slideMaster1.xml"/><Relationship Id="rId2" Type="http://schemas.openxmlformats.org/officeDocument/2006/relationships/tags" Target="../tags/tag88.xml"/><Relationship Id="rId1" Type="http://schemas.openxmlformats.org/officeDocument/2006/relationships/customXml" Target="../../customXml/item8.xml"/><Relationship Id="rId6" Type="http://schemas.openxmlformats.org/officeDocument/2006/relationships/tags" Target="../tags/tag92.xml"/><Relationship Id="rId5" Type="http://schemas.openxmlformats.org/officeDocument/2006/relationships/tags" Target="../tags/tag91.xml"/><Relationship Id="rId4" Type="http://schemas.openxmlformats.org/officeDocument/2006/relationships/tags" Target="../tags/tag90.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94.xml"/><Relationship Id="rId7" Type="http://schemas.openxmlformats.org/officeDocument/2006/relationships/slideMaster" Target="../slideMasters/slideMaster1.xml"/><Relationship Id="rId2" Type="http://schemas.openxmlformats.org/officeDocument/2006/relationships/tags" Target="../tags/tag93.xml"/><Relationship Id="rId1" Type="http://schemas.openxmlformats.org/officeDocument/2006/relationships/customXml" Target="../../customXml/item6.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customXml" Target="../../customXml/item13.xml"/><Relationship Id="rId5" Type="http://schemas.openxmlformats.org/officeDocument/2006/relationships/slideMaster" Target="../slideMasters/slideMaster1.xml"/><Relationship Id="rId4" Type="http://schemas.openxmlformats.org/officeDocument/2006/relationships/tags" Target="../tags/tag100.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customXml" Target="../../customXml/item12.xml"/><Relationship Id="rId5" Type="http://schemas.openxmlformats.org/officeDocument/2006/relationships/slideMaster" Target="../slideMasters/slideMaster1.xml"/><Relationship Id="rId4" Type="http://schemas.openxmlformats.org/officeDocument/2006/relationships/tags" Target="../tags/tag103.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customXml" Target="../../customXml/item17.xml"/><Relationship Id="rId5" Type="http://schemas.openxmlformats.org/officeDocument/2006/relationships/slideMaster" Target="../slideMasters/slideMaster1.xml"/><Relationship Id="rId4" Type="http://schemas.openxmlformats.org/officeDocument/2006/relationships/tags" Target="../tags/tag106.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customXml" Target="../../customXml/item15.xml"/><Relationship Id="rId6" Type="http://schemas.openxmlformats.org/officeDocument/2006/relationships/slideMaster" Target="../slideMasters/slideMaster1.xml"/><Relationship Id="rId5" Type="http://schemas.openxmlformats.org/officeDocument/2006/relationships/tags" Target="../tags/tag110.xml"/><Relationship Id="rId4" Type="http://schemas.openxmlformats.org/officeDocument/2006/relationships/tags" Target="../tags/tag109.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112.xml"/><Relationship Id="rId7" Type="http://schemas.openxmlformats.org/officeDocument/2006/relationships/slideMaster" Target="../slideMasters/slideMaster1.xml"/><Relationship Id="rId2" Type="http://schemas.openxmlformats.org/officeDocument/2006/relationships/tags" Target="../tags/tag111.xml"/><Relationship Id="rId1" Type="http://schemas.openxmlformats.org/officeDocument/2006/relationships/customXml" Target="../../customXml/item3.xml"/><Relationship Id="rId6" Type="http://schemas.openxmlformats.org/officeDocument/2006/relationships/tags" Target="../tags/tag115.xml"/><Relationship Id="rId5" Type="http://schemas.openxmlformats.org/officeDocument/2006/relationships/tags" Target="../tags/tag114.xml"/><Relationship Id="rId4" Type="http://schemas.openxmlformats.org/officeDocument/2006/relationships/tags" Target="../tags/tag113.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customXml" Target="../../customXml/item9.xml"/><Relationship Id="rId6" Type="http://schemas.openxmlformats.org/officeDocument/2006/relationships/slideMaster" Target="../slideMasters/slideMaster1.xml"/><Relationship Id="rId5" Type="http://schemas.openxmlformats.org/officeDocument/2006/relationships/tags" Target="../tags/tag119.xml"/><Relationship Id="rId4" Type="http://schemas.openxmlformats.org/officeDocument/2006/relationships/tags" Target="../tags/tag118.xml"/></Relationships>
</file>

<file path=ppt/slideLayouts/_rels/slideLayout28.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121.xml"/><Relationship Id="rId7" Type="http://schemas.openxmlformats.org/officeDocument/2006/relationships/tags" Target="../tags/tag125.xml"/><Relationship Id="rId2" Type="http://schemas.openxmlformats.org/officeDocument/2006/relationships/tags" Target="../tags/tag120.xml"/><Relationship Id="rId1" Type="http://schemas.openxmlformats.org/officeDocument/2006/relationships/customXml" Target="../../customXml/item2.xml"/><Relationship Id="rId6" Type="http://schemas.openxmlformats.org/officeDocument/2006/relationships/tags" Target="../tags/tag124.xml"/><Relationship Id="rId5" Type="http://schemas.openxmlformats.org/officeDocument/2006/relationships/tags" Target="../tags/tag123.xml"/><Relationship Id="rId4" Type="http://schemas.openxmlformats.org/officeDocument/2006/relationships/tags" Target="../tags/tag122.xml"/></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7.xml"/><Relationship Id="rId1" Type="http://schemas.openxmlformats.org/officeDocument/2006/relationships/tags" Target="../tags/tag126.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9.xml"/><Relationship Id="rId1" Type="http://schemas.openxmlformats.org/officeDocument/2006/relationships/tags" Target="../tags/tag38.xml"/><Relationship Id="rId4" Type="http://schemas.openxmlformats.org/officeDocument/2006/relationships/image" Target="../media/image3.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0.xml"/><Relationship Id="rId1" Type="http://schemas.openxmlformats.org/officeDocument/2006/relationships/tags" Target="../tags/tag49.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customXml" Target="../../customXml/item11.xml"/><Relationship Id="rId6" Type="http://schemas.openxmlformats.org/officeDocument/2006/relationships/slideMaster" Target="../slideMasters/slideMaster1.xml"/><Relationship Id="rId5" Type="http://schemas.openxmlformats.org/officeDocument/2006/relationships/tags" Target="../tags/tag54.xml"/><Relationship Id="rId4" Type="http://schemas.openxmlformats.org/officeDocument/2006/relationships/tags" Target="../tags/tag53.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5.xml"/><Relationship Id="rId7" Type="http://schemas.openxmlformats.org/officeDocument/2006/relationships/image" Target="../media/image4.emf"/><Relationship Id="rId2" Type="http://schemas.openxmlformats.org/officeDocument/2006/relationships/customXml" Target="../../customXml/item5.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slideMaster" Target="../slideMasters/slideMaster1.xml"/><Relationship Id="rId4" Type="http://schemas.openxmlformats.org/officeDocument/2006/relationships/tags" Target="../tags/tag5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ictur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2"/>
            </p:custDataLst>
            <p:extLst>
              <p:ext uri="{D42A27DB-BD31-4B8C-83A1-F6EECF244321}">
                <p14:modId xmlns:p14="http://schemas.microsoft.com/office/powerpoint/2010/main" val="28416726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419" name="think-cell Folie" r:id="rId6" imgW="360" imgH="360" progId="">
                  <p:embed/>
                </p:oleObj>
              </mc:Choice>
              <mc:Fallback>
                <p:oleObj name="think-cell Folie" r:id="rId6" imgW="360" imgH="360" progId="">
                  <p:embed/>
                  <p:pic>
                    <p:nvPicPr>
                      <p:cNvPr id="0" name="Picture 14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9" name="Grafik 58"/>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1550" y="1588"/>
            <a:ext cx="12199900" cy="6856412"/>
          </a:xfrm>
          <a:prstGeom prst="rect">
            <a:avLst/>
          </a:prstGeom>
        </p:spPr>
      </p:pic>
      <p:sp>
        <p:nvSpPr>
          <p:cNvPr id="4" name="cdtRectangle 115 Id57350"/>
          <p:cNvSpPr>
            <a:spLocks noGrp="1" noChangeArrowheads="1"/>
          </p:cNvSpPr>
          <p:nvPr>
            <p:ph type="ctrTitle" hasCustomPrompt="1"/>
            <p:custDataLst>
              <p:tags r:id="rId3"/>
            </p:custDataLst>
          </p:nvPr>
        </p:nvSpPr>
        <p:spPr bwMode="ltGray">
          <a:xfrm>
            <a:off x="627063" y="4139290"/>
            <a:ext cx="6480000" cy="1663205"/>
          </a:xfr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p:spPr>
        <p:txBody>
          <a:bodyPr wrap="square" lIns="216000" tIns="90000" rIns="216000" bIns="216000" anchor="b" anchorCtr="0">
            <a:spAutoFit/>
          </a:bodyPr>
          <a:lstStyle>
            <a:lvl1pPr>
              <a:defRPr sz="4400" smtClean="0">
                <a:solidFill>
                  <a:srgbClr val="FFFFFF"/>
                </a:solidFill>
                <a:latin typeface="Arial" pitchFamily="34" charset="0"/>
              </a:defRPr>
            </a:lvl1p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5" name="cdtText Box 101 Id11"/>
          <p:cNvSpPr txBox="1">
            <a:spLocks noChangeArrowheads="1"/>
          </p:cNvSpPr>
          <p:nvPr userDrawn="1">
            <p:custDataLst>
              <p:tags r:id="rId4"/>
            </p:custDataLst>
          </p:nvPr>
        </p:nvSpPr>
        <p:spPr bwMode="auto">
          <a:xfrm>
            <a:off x="6099175" y="0"/>
            <a:ext cx="1588"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6000" rIns="0" bIns="0">
            <a:noAutofit/>
          </a:bodyPr>
          <a:lstStyle/>
          <a:p>
            <a:pPr algn="ctr">
              <a:buClrTx/>
              <a:buFontTx/>
              <a:buNone/>
            </a:pPr>
            <a:endParaRPr lang="de-DE" sz="1100" b="1" noProof="0" dirty="0">
              <a:solidFill>
                <a:srgbClr val="990000"/>
              </a:solidFill>
            </a:endParaRPr>
          </a:p>
        </p:txBody>
      </p:sp>
      <p:sp>
        <p:nvSpPr>
          <p:cNvPr id="9" name="Textplatzhalter 57343"/>
          <p:cNvSpPr>
            <a:spLocks noGrp="1"/>
          </p:cNvSpPr>
          <p:nvPr>
            <p:ph type="body" sz="quarter" idx="12" hasCustomPrompt="1"/>
          </p:nvPr>
        </p:nvSpPr>
        <p:spPr bwMode="gray">
          <a:xfrm>
            <a:off x="627063" y="5907600"/>
            <a:ext cx="6480000" cy="324000"/>
          </a:xfrm>
          <a:solidFill>
            <a:schemeClr val="bg1">
              <a:alpha val="85000"/>
            </a:schemeClr>
          </a:solidFill>
        </p:spPr>
        <p:txBody>
          <a:bodyPr lIns="216000" tIns="90000" rIns="216000" bIns="46800"/>
          <a:lstStyle>
            <a:lvl1pPr algn="r">
              <a:lnSpc>
                <a:spcPct val="100000"/>
              </a:lnSpc>
              <a:defRPr sz="1000" b="1"/>
            </a:lvl1pPr>
            <a:lvl2pPr marL="1588" indent="0">
              <a:buNone/>
              <a:defRPr/>
            </a:lvl2pPr>
          </a:lstStyle>
          <a:p>
            <a:pPr lvl="0"/>
            <a:r>
              <a:rPr lang="de-DE" noProof="0" dirty="0" err="1"/>
              <a:t>Please</a:t>
            </a:r>
            <a:r>
              <a:rPr lang="de-DE" noProof="0" dirty="0"/>
              <a:t> </a:t>
            </a:r>
            <a:r>
              <a:rPr lang="de-DE" noProof="0" dirty="0" err="1"/>
              <a:t>insert</a:t>
            </a:r>
            <a:r>
              <a:rPr lang="de-DE" noProof="0" dirty="0"/>
              <a:t> URL</a:t>
            </a:r>
          </a:p>
        </p:txBody>
      </p:sp>
      <p:sp>
        <p:nvSpPr>
          <p:cNvPr id="10" name="Textplatzhalter 57343"/>
          <p:cNvSpPr>
            <a:spLocks noGrp="1"/>
          </p:cNvSpPr>
          <p:nvPr>
            <p:ph type="body" sz="quarter" idx="13" hasCustomPrompt="1"/>
          </p:nvPr>
        </p:nvSpPr>
        <p:spPr>
          <a:xfrm>
            <a:off x="627062" y="5907600"/>
            <a:ext cx="3311525" cy="324000"/>
          </a:xfrm>
        </p:spPr>
        <p:txBody>
          <a:bodyPr lIns="216000" tIns="90000" rIns="0" bIns="46800"/>
          <a:lstStyle>
            <a:lvl1pPr algn="l">
              <a:lnSpc>
                <a:spcPct val="100000"/>
              </a:lnSpc>
              <a:defRPr sz="1000" b="1"/>
            </a:lvl1pPr>
            <a:lvl2pPr marL="1588" indent="0">
              <a:buNone/>
              <a:defRPr/>
            </a:lvl2pPr>
          </a:lstStyle>
          <a:p>
            <a:pPr lvl="0"/>
            <a:r>
              <a:rPr lang="de-DE" noProof="0"/>
              <a:t>Please insert Unrestrictedity note</a:t>
            </a:r>
            <a:endParaRPr lang="de-DE" noProof="0" dirty="0"/>
          </a:p>
        </p:txBody>
      </p:sp>
      <p:grpSp>
        <p:nvGrpSpPr>
          <p:cNvPr id="83" name="Gruppieren 82"/>
          <p:cNvGrpSpPr/>
          <p:nvPr userDrawn="1"/>
        </p:nvGrpSpPr>
        <p:grpSpPr>
          <a:xfrm>
            <a:off x="-216000" y="-216000"/>
            <a:ext cx="12628800" cy="7290000"/>
            <a:chOff x="-216000" y="-216000"/>
            <a:chExt cx="12628800" cy="7290000"/>
          </a:xfrm>
        </p:grpSpPr>
        <p:cxnSp>
          <p:nvCxnSpPr>
            <p:cNvPr id="84" name="Gerade Verbindung 83"/>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5" name="Gerade Verbindung 84"/>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6" name="Gerade Verbindung 85"/>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7" name="Gerade Verbindung 86"/>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8" name="Gerade Verbindung 87"/>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9" name="Gerade Verbindung 88"/>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0" name="Gerade Verbindung 89"/>
            <p:cNvCxnSpPr/>
            <p:nvPr userDrawn="1"/>
          </p:nvCxnSpPr>
          <p:spPr bwMode="auto">
            <a:xfrm rot="5400000">
              <a:off x="12322800" y="945844"/>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1" name="Gerade Verbindung 90"/>
            <p:cNvCxnSpPr/>
            <p:nvPr userDrawn="1"/>
          </p:nvCxnSpPr>
          <p:spPr bwMode="auto">
            <a:xfrm rot="5400000">
              <a:off x="123228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2" name="Gerade Verbindung 91"/>
            <p:cNvCxnSpPr/>
            <p:nvPr userDrawn="1"/>
          </p:nvCxnSpPr>
          <p:spPr bwMode="auto">
            <a:xfrm rot="5400000">
              <a:off x="123228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3" name="Gerade Verbindung 92"/>
            <p:cNvCxnSpPr/>
            <p:nvPr userDrawn="1"/>
          </p:nvCxnSpPr>
          <p:spPr bwMode="auto">
            <a:xfrm rot="5400000">
              <a:off x="123228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4" name="Gerade Verbindung 93"/>
            <p:cNvCxnSpPr/>
            <p:nvPr userDrawn="1"/>
          </p:nvCxnSpPr>
          <p:spPr bwMode="auto">
            <a:xfrm rot="5400000">
              <a:off x="123228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5" name="Gerade Verbindung 94"/>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6" name="Gerade Verbindung 95"/>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7" name="Gerade Verbindung 96"/>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8" name="Gerade Verbindung 97"/>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9" name="Gerade Verbindung 98"/>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0" name="Gerade Verbindung 99"/>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1" name="Gerade Verbindung 100"/>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2" name="Gerade Verbindung 101"/>
            <p:cNvCxnSpPr/>
            <p:nvPr userDrawn="1"/>
          </p:nvCxnSpPr>
          <p:spPr bwMode="auto">
            <a:xfrm rot="5400000">
              <a:off x="-1260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3" name="Gerade Verbindung 102"/>
            <p:cNvCxnSpPr/>
            <p:nvPr userDrawn="1"/>
          </p:nvCxnSpPr>
          <p:spPr bwMode="auto">
            <a:xfrm rot="5400000">
              <a:off x="-1260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4" name="Gerade Verbindung 103"/>
            <p:cNvCxnSpPr/>
            <p:nvPr userDrawn="1"/>
          </p:nvCxnSpPr>
          <p:spPr bwMode="auto">
            <a:xfrm rot="5400000">
              <a:off x="-1260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5" name="Gerade Verbindung 104"/>
            <p:cNvCxnSpPr/>
            <p:nvPr userDrawn="1"/>
          </p:nvCxnSpPr>
          <p:spPr bwMode="auto">
            <a:xfrm rot="5400000">
              <a:off x="-1260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30" name="Group 33"/>
          <p:cNvGrpSpPr>
            <a:grpSpLocks noChangeAspect="1"/>
          </p:cNvGrpSpPr>
          <p:nvPr userDrawn="1"/>
        </p:nvGrpSpPr>
        <p:grpSpPr bwMode="gray">
          <a:xfrm>
            <a:off x="9555163" y="323850"/>
            <a:ext cx="2159000" cy="914400"/>
            <a:chOff x="6019" y="204"/>
            <a:chExt cx="1360" cy="576"/>
          </a:xfrm>
        </p:grpSpPr>
        <p:sp>
          <p:nvSpPr>
            <p:cNvPr id="32" name="AutoShape 32"/>
            <p:cNvSpPr>
              <a:spLocks noChangeAspect="1" noChangeArrowheads="1" noTextEdit="1"/>
            </p:cNvSpPr>
            <p:nvPr userDrawn="1"/>
          </p:nvSpPr>
          <p:spPr bwMode="gray">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3" name="Rectangle 34"/>
            <p:cNvSpPr>
              <a:spLocks noChangeArrowheads="1"/>
            </p:cNvSpPr>
            <p:nvPr userDrawn="1"/>
          </p:nvSpPr>
          <p:spPr bwMode="gray">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4" name="Freeform 35"/>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5" name="Freeform 36"/>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6" name="Freeform 37"/>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38"/>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39"/>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9" name="Freeform 40"/>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0" name="Freeform 41"/>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1" name="Freeform 42"/>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2" name="Freeform 43"/>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3" name="Freeform 44"/>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4" name="Freeform 45"/>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5" name="Freeform 46"/>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6" name="Freeform 47"/>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7" name="Freeform 48"/>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8" name="Freeform 49"/>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9" name="Freeform 50"/>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0" name="Freeform 51"/>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1" name="Freeform 52"/>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2" name="Freeform 53"/>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3" name="Freeform 54"/>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4" name="Freeform 55"/>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5" name="Freeform 56"/>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6" name="Freeform 57"/>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7" name="Freeform 58"/>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8" name="Freeform 59"/>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Tree>
    <p:extLst>
      <p:ext uri="{BB962C8B-B14F-4D97-AF65-F5344CB8AC3E}">
        <p14:creationId xmlns:p14="http://schemas.microsoft.com/office/powerpoint/2010/main" val="2668618151"/>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ngle large imag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4" name="Bildplatzhalter 3"/>
          <p:cNvSpPr>
            <a:spLocks noGrp="1"/>
          </p:cNvSpPr>
          <p:nvPr>
            <p:ph type="pic" sz="quarter" idx="10"/>
          </p:nvPr>
        </p:nvSpPr>
        <p:spPr>
          <a:xfrm>
            <a:off x="0" y="1440000"/>
            <a:ext cx="12204000" cy="4752000"/>
          </a:xfrm>
        </p:spPr>
        <p:txBody>
          <a:bodyPr tIns="1800000"/>
          <a:lstStyle>
            <a:lvl1pPr algn="ctr">
              <a:defRPr/>
            </a:lvl1pPr>
          </a:lstStyle>
          <a:p>
            <a:r>
              <a:rPr lang="en-US" noProof="0"/>
              <a:t>Click icon to add picture</a:t>
            </a:r>
            <a:endParaRPr lang="en-US" noProof="0" dirty="0"/>
          </a:p>
        </p:txBody>
      </p:sp>
    </p:spTree>
    <p:custDataLst>
      <p:tags r:id="rId1"/>
    </p:custDataLst>
    <p:extLst>
      <p:ext uri="{BB962C8B-B14F-4D97-AF65-F5344CB8AC3E}">
        <p14:creationId xmlns:p14="http://schemas.microsoft.com/office/powerpoint/2010/main" val="331440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bleed image">
    <p:bg>
      <p:bgPr>
        <a:solidFill>
          <a:srgbClr val="FFFFFF"/>
        </a:solidFill>
        <a:effectLst/>
      </p:bgPr>
    </p:bg>
    <p:spTree>
      <p:nvGrpSpPr>
        <p:cNvPr id="1" name=""/>
        <p:cNvGrpSpPr/>
        <p:nvPr/>
      </p:nvGrpSpPr>
      <p:grpSpPr>
        <a:xfrm>
          <a:off x="0" y="0"/>
          <a:ext cx="0" cy="0"/>
          <a:chOff x="0" y="0"/>
          <a:chExt cx="0" cy="0"/>
        </a:xfrm>
      </p:grpSpPr>
      <p:sp>
        <p:nvSpPr>
          <p:cNvPr id="5" name="Rechteck 4"/>
          <p:cNvSpPr/>
          <p:nvPr userDrawn="1"/>
        </p:nvSpPr>
        <p:spPr bwMode="auto">
          <a:xfrm>
            <a:off x="0" y="0"/>
            <a:ext cx="12198350" cy="1439999"/>
          </a:xfrm>
          <a:prstGeom prst="rect">
            <a:avLst/>
          </a:prstGeom>
          <a:solidFill>
            <a:srgbClr val="FFFFFF"/>
          </a:solidFill>
          <a:ln w="127">
            <a:solidFill>
              <a:srgbClr val="FFFFFF"/>
            </a:solid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noProof="0" dirty="0">
              <a:solidFill>
                <a:schemeClr val="tx1"/>
              </a:solidFill>
              <a:latin typeface="+mn-lt"/>
              <a:ea typeface="Arial Unicode MS" panose="020B0604020202020204" pitchFamily="34" charset="-128"/>
              <a:cs typeface="Arial Unicode MS" panose="020B0604020202020204" pitchFamily="34" charset="-128"/>
            </a:endParaRPr>
          </a:p>
        </p:txBody>
      </p:sp>
      <p:sp>
        <p:nvSpPr>
          <p:cNvPr id="4" name="Bildplatzhalter 3"/>
          <p:cNvSpPr>
            <a:spLocks noGrp="1"/>
          </p:cNvSpPr>
          <p:nvPr>
            <p:ph type="pic" sz="quarter" idx="10"/>
          </p:nvPr>
        </p:nvSpPr>
        <p:spPr>
          <a:xfrm>
            <a:off x="0" y="-2784"/>
            <a:ext cx="12196800" cy="6858000"/>
          </a:xfrm>
          <a:noFill/>
        </p:spPr>
        <p:txBody>
          <a:bodyPr tIns="1800000"/>
          <a:lstStyle>
            <a:lvl1pPr algn="ctr">
              <a:defRPr/>
            </a:lvl1pPr>
          </a:lstStyle>
          <a:p>
            <a:r>
              <a:rPr lang="en-US" noProof="0" dirty="0"/>
              <a:t>Click icon to add picture</a:t>
            </a:r>
          </a:p>
        </p:txBody>
      </p:sp>
      <p:sp>
        <p:nvSpPr>
          <p:cNvPr id="2" name="Titel 1"/>
          <p:cNvSpPr>
            <a:spLocks noGrp="1"/>
          </p:cNvSpPr>
          <p:nvPr>
            <p:ph type="title"/>
          </p:nvPr>
        </p:nvSpPr>
        <p:spPr bwMode="gray"/>
        <p:txBody>
          <a:bodyPr/>
          <a:lstStyle>
            <a:lvl1pPr>
              <a:defRPr>
                <a:solidFill>
                  <a:schemeClr val="tx1"/>
                </a:solidFill>
              </a:defRPr>
            </a:lvl1pPr>
          </a:lstStyle>
          <a:p>
            <a:r>
              <a:rPr lang="de-DE" noProof="0" dirty="0"/>
              <a:t>Click </a:t>
            </a:r>
            <a:r>
              <a:rPr lang="de-DE" noProof="0" dirty="0" err="1"/>
              <a:t>to</a:t>
            </a:r>
            <a:r>
              <a:rPr lang="de-DE" noProof="0" dirty="0"/>
              <a:t> </a:t>
            </a:r>
            <a:r>
              <a:rPr lang="de-DE" noProof="0" dirty="0" err="1"/>
              <a:t>edit</a:t>
            </a:r>
            <a:r>
              <a:rPr lang="de-DE" noProof="0" dirty="0"/>
              <a:t> Master title style</a:t>
            </a:r>
          </a:p>
        </p:txBody>
      </p:sp>
      <p:grpSp>
        <p:nvGrpSpPr>
          <p:cNvPr id="6" name="Gruppieren 5"/>
          <p:cNvGrpSpPr/>
          <p:nvPr userDrawn="1"/>
        </p:nvGrpSpPr>
        <p:grpSpPr>
          <a:xfrm>
            <a:off x="-216000" y="-216000"/>
            <a:ext cx="12628800" cy="7290000"/>
            <a:chOff x="-216000" y="-216000"/>
            <a:chExt cx="12628800" cy="7290000"/>
          </a:xfrm>
        </p:grpSpPr>
        <p:cxnSp>
          <p:nvCxnSpPr>
            <p:cNvPr id="7" name="Gerade Verbindung 6"/>
            <p:cNvCxnSpPr/>
            <p:nvPr userDrawn="1"/>
          </p:nvCxnSpPr>
          <p:spPr bwMode="auto">
            <a:xfrm>
              <a:off x="627063"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 name="Gerade Verbindung 7"/>
            <p:cNvCxnSpPr/>
            <p:nvPr userDrawn="1"/>
          </p:nvCxnSpPr>
          <p:spPr bwMode="auto">
            <a:xfrm>
              <a:off x="6099175"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 name="Gerade Verbindung 8"/>
            <p:cNvCxnSpPr/>
            <p:nvPr userDrawn="1"/>
          </p:nvCxnSpPr>
          <p:spPr bwMode="auto">
            <a:xfrm>
              <a:off x="6242050"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 name="Gerade Verbindung 9"/>
            <p:cNvCxnSpPr/>
            <p:nvPr userDrawn="1"/>
          </p:nvCxnSpPr>
          <p:spPr bwMode="auto">
            <a:xfrm>
              <a:off x="8835479"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 name="Gerade Verbindung 10"/>
            <p:cNvCxnSpPr/>
            <p:nvPr userDrawn="1"/>
          </p:nvCxnSpPr>
          <p:spPr bwMode="auto">
            <a:xfrm>
              <a:off x="11715750"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 name="Gerade Verbindung 11"/>
            <p:cNvCxnSpPr/>
            <p:nvPr userDrawn="1"/>
          </p:nvCxnSpPr>
          <p:spPr bwMode="auto">
            <a:xfrm rot="5400000">
              <a:off x="12322800" y="242887"/>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3" name="Gerade Verbindung 12"/>
            <p:cNvCxnSpPr/>
            <p:nvPr userDrawn="1"/>
          </p:nvCxnSpPr>
          <p:spPr bwMode="auto">
            <a:xfrm rot="5400000">
              <a:off x="12322800" y="945844"/>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4" name="Gerade Verbindung 13"/>
            <p:cNvCxnSpPr/>
            <p:nvPr userDrawn="1"/>
          </p:nvCxnSpPr>
          <p:spPr bwMode="auto">
            <a:xfrm rot="5400000">
              <a:off x="12322800" y="135145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5" name="Gerade Verbindung 14"/>
            <p:cNvCxnSpPr/>
            <p:nvPr userDrawn="1"/>
          </p:nvCxnSpPr>
          <p:spPr bwMode="auto">
            <a:xfrm rot="5400000">
              <a:off x="12322800" y="3653512"/>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6" name="Gerade Verbindung 15"/>
            <p:cNvCxnSpPr/>
            <p:nvPr userDrawn="1"/>
          </p:nvCxnSpPr>
          <p:spPr bwMode="auto">
            <a:xfrm rot="5400000">
              <a:off x="12322800" y="3801055"/>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7" name="Gerade Verbindung 16"/>
            <p:cNvCxnSpPr/>
            <p:nvPr userDrawn="1"/>
          </p:nvCxnSpPr>
          <p:spPr bwMode="auto">
            <a:xfrm rot="5400000">
              <a:off x="12322800" y="6101999"/>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8" name="Gerade Verbindung 17"/>
            <p:cNvCxnSpPr/>
            <p:nvPr userDrawn="1"/>
          </p:nvCxnSpPr>
          <p:spPr bwMode="auto">
            <a:xfrm>
              <a:off x="627063"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9" name="Gerade Verbindung 18"/>
            <p:cNvCxnSpPr/>
            <p:nvPr userDrawn="1"/>
          </p:nvCxnSpPr>
          <p:spPr bwMode="auto">
            <a:xfrm>
              <a:off x="6099175"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0" name="Gerade Verbindung 19"/>
            <p:cNvCxnSpPr/>
            <p:nvPr userDrawn="1"/>
          </p:nvCxnSpPr>
          <p:spPr bwMode="auto">
            <a:xfrm>
              <a:off x="6242050"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1" name="Gerade Verbindung 20"/>
            <p:cNvCxnSpPr/>
            <p:nvPr userDrawn="1"/>
          </p:nvCxnSpPr>
          <p:spPr bwMode="auto">
            <a:xfrm>
              <a:off x="8835479"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2" name="Gerade Verbindung 21"/>
            <p:cNvCxnSpPr/>
            <p:nvPr userDrawn="1"/>
          </p:nvCxnSpPr>
          <p:spPr bwMode="auto">
            <a:xfrm>
              <a:off x="11715750"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3" name="Gerade Verbindung 22"/>
            <p:cNvCxnSpPr/>
            <p:nvPr userDrawn="1"/>
          </p:nvCxnSpPr>
          <p:spPr bwMode="auto">
            <a:xfrm rot="5400000">
              <a:off x="-126000" y="242887"/>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4" name="Gerade Verbindung 23"/>
            <p:cNvCxnSpPr/>
            <p:nvPr userDrawn="1"/>
          </p:nvCxnSpPr>
          <p:spPr bwMode="auto">
            <a:xfrm rot="5400000">
              <a:off x="-126000" y="946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5" name="Gerade Verbindung 24"/>
            <p:cNvCxnSpPr/>
            <p:nvPr userDrawn="1"/>
          </p:nvCxnSpPr>
          <p:spPr bwMode="auto">
            <a:xfrm rot="5400000">
              <a:off x="-126000" y="135145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6" name="Gerade Verbindung 25"/>
            <p:cNvCxnSpPr/>
            <p:nvPr userDrawn="1"/>
          </p:nvCxnSpPr>
          <p:spPr bwMode="auto">
            <a:xfrm rot="5400000">
              <a:off x="-126000" y="3653512"/>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7" name="Gerade Verbindung 26"/>
            <p:cNvCxnSpPr/>
            <p:nvPr userDrawn="1"/>
          </p:nvCxnSpPr>
          <p:spPr bwMode="auto">
            <a:xfrm rot="5400000">
              <a:off x="-126000" y="3801055"/>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8" name="Gerade Verbindung 27"/>
            <p:cNvCxnSpPr/>
            <p:nvPr userDrawn="1"/>
          </p:nvCxnSpPr>
          <p:spPr bwMode="auto">
            <a:xfrm rot="5400000">
              <a:off x="-126000" y="6101999"/>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Tree>
    <p:custDataLst>
      <p:tags r:id="rId1"/>
    </p:custDataLst>
    <p:extLst>
      <p:ext uri="{BB962C8B-B14F-4D97-AF65-F5344CB8AC3E}">
        <p14:creationId xmlns:p14="http://schemas.microsoft.com/office/powerpoint/2010/main" val="293159480"/>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bleed color area Dynamic Petrol">
    <p:bg>
      <p:bgRef idx="1001">
        <a:schemeClr val="bg1"/>
      </p:bgRef>
    </p:bg>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3"/>
            </p:custDataLst>
            <p:extLst>
              <p:ext uri="{D42A27DB-BD31-4B8C-83A1-F6EECF244321}">
                <p14:modId xmlns:p14="http://schemas.microsoft.com/office/powerpoint/2010/main" val="47776392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534" name="think-cell Folie" r:id="rId9" imgW="360" imgH="360" progId="">
                  <p:embed/>
                </p:oleObj>
              </mc:Choice>
              <mc:Fallback>
                <p:oleObj name="think-cell Folie" r:id="rId9" imgW="360" imgH="360" progId="">
                  <p:embed/>
                  <p:pic>
                    <p:nvPicPr>
                      <p:cNvPr id="0" name="Picture 13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7" name="Gruppieren 6"/>
          <p:cNvGrpSpPr/>
          <p:nvPr userDrawn="1"/>
        </p:nvGrpSpPr>
        <p:grpSpPr>
          <a:xfrm>
            <a:off x="0" y="0"/>
            <a:ext cx="12198350" cy="6861907"/>
            <a:chOff x="0" y="0"/>
            <a:chExt cx="12198350" cy="6861907"/>
          </a:xfrm>
        </p:grpSpPr>
        <p:sp>
          <p:nvSpPr>
            <p:cNvPr id="4" name="Rechteck 3"/>
            <p:cNvSpPr/>
            <p:nvPr userDrawn="1"/>
          </p:nvSpPr>
          <p:spPr bwMode="auto">
            <a:xfrm>
              <a:off x="0" y="0"/>
              <a:ext cx="12198350" cy="6861907"/>
            </a:xfrm>
            <a:prstGeom prst="rect">
              <a:avLst/>
            </a:prstGeom>
            <a:solidFill>
              <a:schemeClr val="tx1"/>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noProof="0" dirty="0">
                <a:solidFill>
                  <a:schemeClr val="tx1"/>
                </a:solidFill>
                <a:latin typeface="+mn-lt"/>
                <a:ea typeface="Arial Unicode MS" panose="020B0604020202020204" pitchFamily="34" charset="-128"/>
                <a:cs typeface="Arial Unicode MS" panose="020B0604020202020204" pitchFamily="34" charset="-128"/>
              </a:endParaRPr>
            </a:p>
          </p:txBody>
        </p:sp>
        <p:sp>
          <p:nvSpPr>
            <p:cNvPr id="6" name="Rechteck 5"/>
            <p:cNvSpPr/>
            <p:nvPr userDrawn="1"/>
          </p:nvSpPr>
          <p:spPr bwMode="auto">
            <a:xfrm>
              <a:off x="0" y="0"/>
              <a:ext cx="12198350" cy="6861907"/>
            </a:xfrm>
            <a:prstGeom prst="rect">
              <a:avLst/>
            </a:prstGeo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noProof="0" dirty="0">
                <a:solidFill>
                  <a:schemeClr val="tx1"/>
                </a:solidFill>
                <a:latin typeface="+mn-lt"/>
                <a:ea typeface="Arial Unicode MS" panose="020B0604020202020204" pitchFamily="34" charset="-128"/>
                <a:cs typeface="Arial Unicode MS" panose="020B0604020202020204" pitchFamily="34" charset="-128"/>
              </a:endParaRPr>
            </a:p>
          </p:txBody>
        </p:sp>
      </p:grpSp>
      <p:sp>
        <p:nvSpPr>
          <p:cNvPr id="2" name="Titel 1"/>
          <p:cNvSpPr>
            <a:spLocks noGrp="1"/>
          </p:cNvSpPr>
          <p:nvPr>
            <p:ph type="title"/>
          </p:nvPr>
        </p:nvSpPr>
        <p:spPr bwMode="gray"/>
        <p:txBody>
          <a:bodyPr/>
          <a:lstStyle>
            <a:lvl1pPr>
              <a:defRPr>
                <a:solidFill>
                  <a:schemeClr val="tx1"/>
                </a:solidFill>
              </a:defRPr>
            </a:lvl1pPr>
          </a:lstStyle>
          <a:p>
            <a:r>
              <a:rPr lang="de-DE" noProof="0" dirty="0"/>
              <a:t>Click </a:t>
            </a:r>
            <a:r>
              <a:rPr lang="de-DE" noProof="0" dirty="0" err="1"/>
              <a:t>to</a:t>
            </a:r>
            <a:r>
              <a:rPr lang="de-DE" noProof="0" dirty="0"/>
              <a:t> </a:t>
            </a:r>
            <a:r>
              <a:rPr lang="de-DE" noProof="0" dirty="0" err="1"/>
              <a:t>edit</a:t>
            </a:r>
            <a:r>
              <a:rPr lang="de-DE" noProof="0" dirty="0"/>
              <a:t> Master title style</a:t>
            </a:r>
          </a:p>
        </p:txBody>
      </p:sp>
      <p:grpSp>
        <p:nvGrpSpPr>
          <p:cNvPr id="8" name="Gruppieren 7"/>
          <p:cNvGrpSpPr/>
          <p:nvPr userDrawn="1"/>
        </p:nvGrpSpPr>
        <p:grpSpPr>
          <a:xfrm>
            <a:off x="-216000" y="-216000"/>
            <a:ext cx="12628800" cy="7290000"/>
            <a:chOff x="-216000" y="-216000"/>
            <a:chExt cx="12628800" cy="7290000"/>
          </a:xfrm>
        </p:grpSpPr>
        <p:cxnSp>
          <p:nvCxnSpPr>
            <p:cNvPr id="9" name="Gerade Verbindung 8"/>
            <p:cNvCxnSpPr/>
            <p:nvPr userDrawn="1"/>
          </p:nvCxnSpPr>
          <p:spPr bwMode="auto">
            <a:xfrm>
              <a:off x="627063"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 name="Gerade Verbindung 9"/>
            <p:cNvCxnSpPr/>
            <p:nvPr userDrawn="1"/>
          </p:nvCxnSpPr>
          <p:spPr bwMode="auto">
            <a:xfrm>
              <a:off x="6099175"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 name="Gerade Verbindung 10"/>
            <p:cNvCxnSpPr/>
            <p:nvPr userDrawn="1"/>
          </p:nvCxnSpPr>
          <p:spPr bwMode="auto">
            <a:xfrm>
              <a:off x="6242050"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 name="Gerade Verbindung 11"/>
            <p:cNvCxnSpPr/>
            <p:nvPr userDrawn="1"/>
          </p:nvCxnSpPr>
          <p:spPr bwMode="auto">
            <a:xfrm>
              <a:off x="8835479"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3" name="Gerade Verbindung 12"/>
            <p:cNvCxnSpPr/>
            <p:nvPr userDrawn="1"/>
          </p:nvCxnSpPr>
          <p:spPr bwMode="auto">
            <a:xfrm>
              <a:off x="11715750"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4" name="Gerade Verbindung 13"/>
            <p:cNvCxnSpPr/>
            <p:nvPr userDrawn="1"/>
          </p:nvCxnSpPr>
          <p:spPr bwMode="auto">
            <a:xfrm rot="5400000">
              <a:off x="12322800" y="242887"/>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5" name="Gerade Verbindung 14"/>
            <p:cNvCxnSpPr/>
            <p:nvPr userDrawn="1"/>
          </p:nvCxnSpPr>
          <p:spPr bwMode="auto">
            <a:xfrm rot="5400000">
              <a:off x="12322800" y="945844"/>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6" name="Gerade Verbindung 15"/>
            <p:cNvCxnSpPr/>
            <p:nvPr userDrawn="1"/>
          </p:nvCxnSpPr>
          <p:spPr bwMode="auto">
            <a:xfrm rot="5400000">
              <a:off x="12322800" y="135145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7" name="Gerade Verbindung 16"/>
            <p:cNvCxnSpPr/>
            <p:nvPr userDrawn="1"/>
          </p:nvCxnSpPr>
          <p:spPr bwMode="auto">
            <a:xfrm rot="5400000">
              <a:off x="12322800" y="3653512"/>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8" name="Gerade Verbindung 17"/>
            <p:cNvCxnSpPr/>
            <p:nvPr userDrawn="1"/>
          </p:nvCxnSpPr>
          <p:spPr bwMode="auto">
            <a:xfrm rot="5400000">
              <a:off x="12322800" y="3801055"/>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9" name="Gerade Verbindung 18"/>
            <p:cNvCxnSpPr/>
            <p:nvPr userDrawn="1"/>
          </p:nvCxnSpPr>
          <p:spPr bwMode="auto">
            <a:xfrm rot="5400000">
              <a:off x="12322800" y="6101999"/>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0" name="Gerade Verbindung 19"/>
            <p:cNvCxnSpPr/>
            <p:nvPr userDrawn="1"/>
          </p:nvCxnSpPr>
          <p:spPr bwMode="auto">
            <a:xfrm>
              <a:off x="627063"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1" name="Gerade Verbindung 20"/>
            <p:cNvCxnSpPr/>
            <p:nvPr userDrawn="1"/>
          </p:nvCxnSpPr>
          <p:spPr bwMode="auto">
            <a:xfrm>
              <a:off x="6099175"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2" name="Gerade Verbindung 21"/>
            <p:cNvCxnSpPr/>
            <p:nvPr userDrawn="1"/>
          </p:nvCxnSpPr>
          <p:spPr bwMode="auto">
            <a:xfrm>
              <a:off x="6242050"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3" name="Gerade Verbindung 22"/>
            <p:cNvCxnSpPr/>
            <p:nvPr userDrawn="1"/>
          </p:nvCxnSpPr>
          <p:spPr bwMode="auto">
            <a:xfrm>
              <a:off x="8835479"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4" name="Gerade Verbindung 23"/>
            <p:cNvCxnSpPr/>
            <p:nvPr userDrawn="1"/>
          </p:nvCxnSpPr>
          <p:spPr bwMode="auto">
            <a:xfrm>
              <a:off x="11715750"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5" name="Gerade Verbindung 24"/>
            <p:cNvCxnSpPr/>
            <p:nvPr userDrawn="1"/>
          </p:nvCxnSpPr>
          <p:spPr bwMode="auto">
            <a:xfrm rot="5400000">
              <a:off x="-126000" y="242887"/>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6" name="Gerade Verbindung 25"/>
            <p:cNvCxnSpPr/>
            <p:nvPr userDrawn="1"/>
          </p:nvCxnSpPr>
          <p:spPr bwMode="auto">
            <a:xfrm rot="5400000">
              <a:off x="-126000" y="946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7" name="Gerade Verbindung 26"/>
            <p:cNvCxnSpPr/>
            <p:nvPr userDrawn="1"/>
          </p:nvCxnSpPr>
          <p:spPr bwMode="auto">
            <a:xfrm rot="5400000">
              <a:off x="-126000" y="135145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8" name="Gerade Verbindung 27"/>
            <p:cNvCxnSpPr/>
            <p:nvPr userDrawn="1"/>
          </p:nvCxnSpPr>
          <p:spPr bwMode="auto">
            <a:xfrm rot="5400000">
              <a:off x="-126000" y="3653512"/>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9" name="Gerade Verbindung 28"/>
            <p:cNvCxnSpPr/>
            <p:nvPr userDrawn="1"/>
          </p:nvCxnSpPr>
          <p:spPr bwMode="auto">
            <a:xfrm rot="5400000">
              <a:off x="-126000" y="3801055"/>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 name="Gerade Verbindung 29"/>
            <p:cNvCxnSpPr/>
            <p:nvPr userDrawn="1"/>
          </p:nvCxnSpPr>
          <p:spPr bwMode="auto">
            <a:xfrm rot="5400000">
              <a:off x="-126000" y="6101999"/>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
        <p:nvSpPr>
          <p:cNvPr id="31" name="cdtText Box 133 Id16"/>
          <p:cNvSpPr txBox="1">
            <a:spLocks noChangeArrowheads="1"/>
          </p:cNvSpPr>
          <p:nvPr userDrawn="1">
            <p:custDataLst>
              <p:tags r:id="rId4"/>
            </p:custDataLst>
          </p:nvPr>
        </p:nvSpPr>
        <p:spPr bwMode="auto">
          <a:xfrm>
            <a:off x="0" y="6200774"/>
            <a:ext cx="12198350" cy="396875"/>
          </a:xfrm>
          <a:prstGeom prst="rect">
            <a:avLst/>
          </a:prstGeom>
          <a:noFill/>
          <a:ln w="9525">
            <a:noFill/>
            <a:miter lim="800000"/>
            <a:headEnd/>
            <a:tailEnd/>
          </a:ln>
          <a:effectLst/>
        </p:spPr>
        <p:txBody>
          <a:bodyPr lIns="626400" tIns="144000" rIns="3211200" bIns="0" anchor="ctr"/>
          <a:lstStyle/>
          <a:p>
            <a:r>
              <a:rPr lang="de-DE" sz="1000" b="1" noProof="0" dirty="0" err="1">
                <a:solidFill>
                  <a:schemeClr val="tx1"/>
                </a:solidFill>
              </a:rPr>
              <a:t>Unrestricted</a:t>
            </a:r>
            <a:r>
              <a:rPr lang="de-DE" sz="1000" b="1" noProof="0" dirty="0">
                <a:solidFill>
                  <a:schemeClr val="tx1"/>
                </a:solidFill>
              </a:rPr>
              <a:t> © Siemens Mobility 2018</a:t>
            </a:r>
          </a:p>
        </p:txBody>
      </p:sp>
      <p:sp>
        <p:nvSpPr>
          <p:cNvPr id="32" name="cdtTextBox 12 Id17"/>
          <p:cNvSpPr txBox="1"/>
          <p:nvPr userDrawn="1">
            <p:custDataLst>
              <p:tags r:id="rId5"/>
            </p:custDataLst>
          </p:nvPr>
        </p:nvSpPr>
        <p:spPr>
          <a:xfrm>
            <a:off x="0" y="6597650"/>
            <a:ext cx="3932230" cy="260350"/>
          </a:xfrm>
          <a:prstGeom prst="rect">
            <a:avLst/>
          </a:prstGeom>
          <a:noFill/>
        </p:spPr>
        <p:txBody>
          <a:bodyPr wrap="square" lIns="1908000" tIns="0" rIns="0" bIns="115200" rtlCol="0">
            <a:noAutofit/>
          </a:bodyPr>
          <a:lstStyle/>
          <a:p>
            <a:pPr>
              <a:lnSpc>
                <a:spcPct val="110000"/>
              </a:lnSpc>
              <a:spcBef>
                <a:spcPts val="0"/>
              </a:spcBef>
            </a:pPr>
            <a:r>
              <a:rPr lang="de-DE" sz="1000" noProof="0" dirty="0">
                <a:solidFill>
                  <a:schemeClr val="tx1"/>
                </a:solidFill>
              </a:rPr>
              <a:t>August 2018</a:t>
            </a:r>
          </a:p>
        </p:txBody>
      </p:sp>
      <p:sp>
        <p:nvSpPr>
          <p:cNvPr id="33" name="cdtTextBox 11 Id18"/>
          <p:cNvSpPr txBox="1"/>
          <p:nvPr userDrawn="1">
            <p:custDataLst>
              <p:tags r:id="rId6"/>
            </p:custDataLst>
          </p:nvPr>
        </p:nvSpPr>
        <p:spPr>
          <a:xfrm>
            <a:off x="0" y="6597650"/>
            <a:ext cx="1765285" cy="260350"/>
          </a:xfrm>
          <a:prstGeom prst="rect">
            <a:avLst/>
          </a:prstGeom>
          <a:noFill/>
        </p:spPr>
        <p:txBody>
          <a:bodyPr wrap="square" lIns="626400" tIns="0" rIns="0" bIns="115200" rtlCol="0" anchor="t" anchorCtr="0">
            <a:noAutofit/>
          </a:bodyPr>
          <a:lstStyle/>
          <a:p>
            <a:pPr>
              <a:lnSpc>
                <a:spcPct val="110000"/>
              </a:lnSpc>
              <a:spcBef>
                <a:spcPts val="0"/>
              </a:spcBef>
            </a:pPr>
            <a:r>
              <a:rPr lang="de-DE" sz="1000" noProof="0" dirty="0">
                <a:solidFill>
                  <a:schemeClr val="tx1"/>
                </a:solidFill>
              </a:rPr>
              <a:t>Page </a:t>
            </a:r>
            <a:fld id="{91E7552C-A157-4A4F-8E99-698C0325FC94}" type="slidenum">
              <a:rPr lang="de-DE" sz="1000" noProof="0" smtClean="0">
                <a:solidFill>
                  <a:schemeClr val="tx1"/>
                </a:solidFill>
              </a:rPr>
              <a:pPr>
                <a:lnSpc>
                  <a:spcPct val="110000"/>
                </a:lnSpc>
                <a:spcBef>
                  <a:spcPts val="0"/>
                </a:spcBef>
              </a:pPr>
              <a:t>‹#›</a:t>
            </a:fld>
            <a:endParaRPr lang="de-DE" sz="1000" noProof="0" dirty="0">
              <a:solidFill>
                <a:schemeClr val="tx1"/>
              </a:solidFill>
            </a:endParaRPr>
          </a:p>
        </p:txBody>
      </p:sp>
      <p:sp>
        <p:nvSpPr>
          <p:cNvPr id="34" name="cdtTextBox 13 Id19"/>
          <p:cNvSpPr txBox="1"/>
          <p:nvPr userDrawn="1">
            <p:custDataLst>
              <p:tags r:id="rId7"/>
            </p:custDataLst>
          </p:nvPr>
        </p:nvSpPr>
        <p:spPr>
          <a:xfrm>
            <a:off x="3787765" y="6597650"/>
            <a:ext cx="8410584" cy="260350"/>
          </a:xfrm>
          <a:prstGeom prst="rect">
            <a:avLst/>
          </a:prstGeom>
          <a:noFill/>
        </p:spPr>
        <p:txBody>
          <a:bodyPr wrap="square" lIns="0" tIns="0" rIns="482400" bIns="115200" rtlCol="0">
            <a:noAutofit/>
          </a:bodyPr>
          <a:lstStyle/>
          <a:p>
            <a:pPr algn="r">
              <a:lnSpc>
                <a:spcPct val="110000"/>
              </a:lnSpc>
              <a:spcBef>
                <a:spcPts val="0"/>
              </a:spcBef>
            </a:pPr>
            <a:r>
              <a:rPr lang="de-DE" sz="1000" noProof="0" dirty="0">
                <a:solidFill>
                  <a:schemeClr val="tx1"/>
                </a:solidFill>
              </a:rPr>
              <a:t>Siemens Mobility</a:t>
            </a:r>
          </a:p>
        </p:txBody>
      </p:sp>
      <p:grpSp>
        <p:nvGrpSpPr>
          <p:cNvPr id="35" name="Group 33"/>
          <p:cNvGrpSpPr>
            <a:grpSpLocks noChangeAspect="1"/>
          </p:cNvGrpSpPr>
          <p:nvPr userDrawn="1"/>
        </p:nvGrpSpPr>
        <p:grpSpPr bwMode="gray">
          <a:xfrm>
            <a:off x="9555163" y="323850"/>
            <a:ext cx="2159000" cy="914400"/>
            <a:chOff x="6019" y="204"/>
            <a:chExt cx="1360" cy="576"/>
          </a:xfrm>
        </p:grpSpPr>
        <p:sp>
          <p:nvSpPr>
            <p:cNvPr id="36" name="AutoShape 32"/>
            <p:cNvSpPr>
              <a:spLocks noChangeAspect="1" noChangeArrowheads="1" noTextEdit="1"/>
            </p:cNvSpPr>
            <p:nvPr userDrawn="1"/>
          </p:nvSpPr>
          <p:spPr bwMode="gray">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Rectangle 34"/>
            <p:cNvSpPr>
              <a:spLocks noChangeArrowheads="1"/>
            </p:cNvSpPr>
            <p:nvPr userDrawn="1"/>
          </p:nvSpPr>
          <p:spPr bwMode="gray">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35"/>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9" name="Freeform 36"/>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0" name="Freeform 37"/>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1" name="Freeform 38"/>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2" name="Freeform 39"/>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3" name="Freeform 40"/>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4" name="Freeform 41"/>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5" name="Freeform 42"/>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6" name="Freeform 43"/>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7" name="Freeform 44"/>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8" name="Freeform 45"/>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9" name="Freeform 46"/>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0" name="Freeform 47"/>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1" name="Freeform 48"/>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2" name="Freeform 49"/>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3" name="Freeform 50"/>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4" name="Freeform 51"/>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5" name="Freeform 52"/>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6" name="Freeform 53"/>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7" name="Freeform 54"/>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8" name="Freeform 55"/>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9" name="Freeform 56"/>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60" name="Freeform 57"/>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61" name="Freeform 58"/>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62" name="Freeform 59"/>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Tree>
    <p:custDataLst>
      <p:tags r:id="rId2"/>
    </p:custDataLst>
    <p:extLst>
      <p:ext uri="{BB962C8B-B14F-4D97-AF65-F5344CB8AC3E}">
        <p14:creationId xmlns:p14="http://schemas.microsoft.com/office/powerpoint/2010/main" val="753766072"/>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bleed color area Blue light">
    <p:bg>
      <p:bgRef idx="1001">
        <a:schemeClr val="bg1"/>
      </p:bgRef>
    </p:bg>
    <p:spTree>
      <p:nvGrpSpPr>
        <p:cNvPr id="1" name=""/>
        <p:cNvGrpSpPr/>
        <p:nvPr/>
      </p:nvGrpSpPr>
      <p:grpSpPr>
        <a:xfrm>
          <a:off x="0" y="0"/>
          <a:ext cx="0" cy="0"/>
          <a:chOff x="0" y="0"/>
          <a:chExt cx="0" cy="0"/>
        </a:xfrm>
      </p:grpSpPr>
      <p:sp>
        <p:nvSpPr>
          <p:cNvPr id="3" name="Rechteck 2"/>
          <p:cNvSpPr/>
          <p:nvPr userDrawn="1"/>
        </p:nvSpPr>
        <p:spPr bwMode="auto">
          <a:xfrm>
            <a:off x="0" y="0"/>
            <a:ext cx="12198350" cy="6861907"/>
          </a:xfrm>
          <a:prstGeom prst="rect">
            <a:avLst/>
          </a:prstGeom>
          <a:solidFill>
            <a:srgbClr val="50BED7"/>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noProof="0" dirty="0">
              <a:solidFill>
                <a:schemeClr val="tx1"/>
              </a:solidFill>
              <a:latin typeface="+mn-lt"/>
              <a:ea typeface="Arial Unicode MS" panose="020B0604020202020204" pitchFamily="34" charset="-128"/>
              <a:cs typeface="Arial Unicode MS" panose="020B0604020202020204" pitchFamily="34" charset="-128"/>
            </a:endParaRPr>
          </a:p>
        </p:txBody>
      </p:sp>
      <p:sp>
        <p:nvSpPr>
          <p:cNvPr id="2" name="Titel 1"/>
          <p:cNvSpPr>
            <a:spLocks noGrp="1"/>
          </p:cNvSpPr>
          <p:nvPr>
            <p:ph type="title"/>
          </p:nvPr>
        </p:nvSpPr>
        <p:spPr bwMode="gray"/>
        <p:txBody>
          <a:bodyPr/>
          <a:lstStyle>
            <a:lvl1pPr>
              <a:defRPr>
                <a:solidFill>
                  <a:schemeClr val="tx1"/>
                </a:solidFill>
              </a:defRPr>
            </a:lvl1pPr>
          </a:lstStyle>
          <a:p>
            <a:r>
              <a:rPr lang="de-DE" noProof="0" dirty="0"/>
              <a:t>Click </a:t>
            </a:r>
            <a:r>
              <a:rPr lang="de-DE" noProof="0" dirty="0" err="1"/>
              <a:t>to</a:t>
            </a:r>
            <a:r>
              <a:rPr lang="de-DE" noProof="0" dirty="0"/>
              <a:t> </a:t>
            </a:r>
            <a:r>
              <a:rPr lang="de-DE" noProof="0" dirty="0" err="1"/>
              <a:t>edit</a:t>
            </a:r>
            <a:r>
              <a:rPr lang="de-DE" noProof="0" dirty="0"/>
              <a:t> Master title style</a:t>
            </a:r>
          </a:p>
        </p:txBody>
      </p:sp>
      <p:grpSp>
        <p:nvGrpSpPr>
          <p:cNvPr id="4" name="Gruppieren 3"/>
          <p:cNvGrpSpPr/>
          <p:nvPr userDrawn="1"/>
        </p:nvGrpSpPr>
        <p:grpSpPr>
          <a:xfrm>
            <a:off x="-216000" y="-216000"/>
            <a:ext cx="12628800" cy="7290000"/>
            <a:chOff x="-216000" y="-216000"/>
            <a:chExt cx="12628800" cy="7290000"/>
          </a:xfrm>
        </p:grpSpPr>
        <p:cxnSp>
          <p:nvCxnSpPr>
            <p:cNvPr id="5" name="Gerade Verbindung 4"/>
            <p:cNvCxnSpPr/>
            <p:nvPr userDrawn="1"/>
          </p:nvCxnSpPr>
          <p:spPr bwMode="auto">
            <a:xfrm>
              <a:off x="627063"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 name="Gerade Verbindung 5"/>
            <p:cNvCxnSpPr/>
            <p:nvPr userDrawn="1"/>
          </p:nvCxnSpPr>
          <p:spPr bwMode="auto">
            <a:xfrm>
              <a:off x="6099175"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 name="Gerade Verbindung 6"/>
            <p:cNvCxnSpPr/>
            <p:nvPr userDrawn="1"/>
          </p:nvCxnSpPr>
          <p:spPr bwMode="auto">
            <a:xfrm>
              <a:off x="6242050"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 name="Gerade Verbindung 7"/>
            <p:cNvCxnSpPr/>
            <p:nvPr userDrawn="1"/>
          </p:nvCxnSpPr>
          <p:spPr bwMode="auto">
            <a:xfrm>
              <a:off x="8835479"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 name="Gerade Verbindung 8"/>
            <p:cNvCxnSpPr/>
            <p:nvPr userDrawn="1"/>
          </p:nvCxnSpPr>
          <p:spPr bwMode="auto">
            <a:xfrm>
              <a:off x="11715750"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 name="Gerade Verbindung 9"/>
            <p:cNvCxnSpPr/>
            <p:nvPr userDrawn="1"/>
          </p:nvCxnSpPr>
          <p:spPr bwMode="auto">
            <a:xfrm rot="5400000">
              <a:off x="12322800" y="242887"/>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 name="Gerade Verbindung 10"/>
            <p:cNvCxnSpPr/>
            <p:nvPr userDrawn="1"/>
          </p:nvCxnSpPr>
          <p:spPr bwMode="auto">
            <a:xfrm rot="5400000">
              <a:off x="12322800" y="945844"/>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 name="Gerade Verbindung 11"/>
            <p:cNvCxnSpPr/>
            <p:nvPr userDrawn="1"/>
          </p:nvCxnSpPr>
          <p:spPr bwMode="auto">
            <a:xfrm rot="5400000">
              <a:off x="12322800" y="135145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3" name="Gerade Verbindung 12"/>
            <p:cNvCxnSpPr/>
            <p:nvPr userDrawn="1"/>
          </p:nvCxnSpPr>
          <p:spPr bwMode="auto">
            <a:xfrm rot="5400000">
              <a:off x="12322800" y="3653512"/>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4" name="Gerade Verbindung 13"/>
            <p:cNvCxnSpPr/>
            <p:nvPr userDrawn="1"/>
          </p:nvCxnSpPr>
          <p:spPr bwMode="auto">
            <a:xfrm rot="5400000">
              <a:off x="12322800" y="3801055"/>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5" name="Gerade Verbindung 14"/>
            <p:cNvCxnSpPr/>
            <p:nvPr userDrawn="1"/>
          </p:nvCxnSpPr>
          <p:spPr bwMode="auto">
            <a:xfrm rot="5400000">
              <a:off x="12322800" y="6101999"/>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6" name="Gerade Verbindung 15"/>
            <p:cNvCxnSpPr/>
            <p:nvPr userDrawn="1"/>
          </p:nvCxnSpPr>
          <p:spPr bwMode="auto">
            <a:xfrm>
              <a:off x="627063"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7" name="Gerade Verbindung 16"/>
            <p:cNvCxnSpPr/>
            <p:nvPr userDrawn="1"/>
          </p:nvCxnSpPr>
          <p:spPr bwMode="auto">
            <a:xfrm>
              <a:off x="6099175"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8" name="Gerade Verbindung 17"/>
            <p:cNvCxnSpPr/>
            <p:nvPr userDrawn="1"/>
          </p:nvCxnSpPr>
          <p:spPr bwMode="auto">
            <a:xfrm>
              <a:off x="6242050"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9" name="Gerade Verbindung 18"/>
            <p:cNvCxnSpPr/>
            <p:nvPr userDrawn="1"/>
          </p:nvCxnSpPr>
          <p:spPr bwMode="auto">
            <a:xfrm>
              <a:off x="8835479"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0" name="Gerade Verbindung 19"/>
            <p:cNvCxnSpPr/>
            <p:nvPr userDrawn="1"/>
          </p:nvCxnSpPr>
          <p:spPr bwMode="auto">
            <a:xfrm>
              <a:off x="11715750"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1" name="Gerade Verbindung 20"/>
            <p:cNvCxnSpPr/>
            <p:nvPr userDrawn="1"/>
          </p:nvCxnSpPr>
          <p:spPr bwMode="auto">
            <a:xfrm rot="5400000">
              <a:off x="-126000" y="242887"/>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2" name="Gerade Verbindung 21"/>
            <p:cNvCxnSpPr/>
            <p:nvPr userDrawn="1"/>
          </p:nvCxnSpPr>
          <p:spPr bwMode="auto">
            <a:xfrm rot="5400000">
              <a:off x="-126000" y="946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3" name="Gerade Verbindung 22"/>
            <p:cNvCxnSpPr/>
            <p:nvPr userDrawn="1"/>
          </p:nvCxnSpPr>
          <p:spPr bwMode="auto">
            <a:xfrm rot="5400000">
              <a:off x="-126000" y="135145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4" name="Gerade Verbindung 23"/>
            <p:cNvCxnSpPr/>
            <p:nvPr userDrawn="1"/>
          </p:nvCxnSpPr>
          <p:spPr bwMode="auto">
            <a:xfrm rot="5400000">
              <a:off x="-126000" y="3653512"/>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5" name="Gerade Verbindung 24"/>
            <p:cNvCxnSpPr/>
            <p:nvPr userDrawn="1"/>
          </p:nvCxnSpPr>
          <p:spPr bwMode="auto">
            <a:xfrm rot="5400000">
              <a:off x="-126000" y="3801055"/>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6" name="Gerade Verbindung 25"/>
            <p:cNvCxnSpPr/>
            <p:nvPr userDrawn="1"/>
          </p:nvCxnSpPr>
          <p:spPr bwMode="auto">
            <a:xfrm rot="5400000">
              <a:off x="-126000" y="6101999"/>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
        <p:nvSpPr>
          <p:cNvPr id="27" name="cdtText Box 133 Id16"/>
          <p:cNvSpPr txBox="1">
            <a:spLocks noChangeArrowheads="1"/>
          </p:cNvSpPr>
          <p:nvPr userDrawn="1">
            <p:custDataLst>
              <p:tags r:id="rId2"/>
            </p:custDataLst>
          </p:nvPr>
        </p:nvSpPr>
        <p:spPr bwMode="auto">
          <a:xfrm>
            <a:off x="0" y="6200774"/>
            <a:ext cx="12198350" cy="396875"/>
          </a:xfrm>
          <a:prstGeom prst="rect">
            <a:avLst/>
          </a:prstGeom>
          <a:noFill/>
          <a:ln w="9525">
            <a:noFill/>
            <a:miter lim="800000"/>
            <a:headEnd/>
            <a:tailEnd/>
          </a:ln>
          <a:effectLst/>
        </p:spPr>
        <p:txBody>
          <a:bodyPr lIns="626400" tIns="144000" rIns="3211200" bIns="0" anchor="ctr"/>
          <a:lstStyle/>
          <a:p>
            <a:r>
              <a:rPr lang="de-DE" sz="1000" b="1" noProof="0">
                <a:solidFill>
                  <a:schemeClr val="tx1"/>
                </a:solidFill>
              </a:rPr>
              <a:t>Unrestricted © Siemens AG 2018</a:t>
            </a:r>
            <a:endParaRPr lang="de-DE" sz="1000" b="1" noProof="0" dirty="0">
              <a:solidFill>
                <a:schemeClr val="tx1"/>
              </a:solidFill>
            </a:endParaRPr>
          </a:p>
        </p:txBody>
      </p:sp>
      <p:sp>
        <p:nvSpPr>
          <p:cNvPr id="28" name="cdtTextBox 12 Id17"/>
          <p:cNvSpPr txBox="1"/>
          <p:nvPr userDrawn="1">
            <p:custDataLst>
              <p:tags r:id="rId3"/>
            </p:custDataLst>
          </p:nvPr>
        </p:nvSpPr>
        <p:spPr>
          <a:xfrm>
            <a:off x="0" y="6597650"/>
            <a:ext cx="3932230" cy="260350"/>
          </a:xfrm>
          <a:prstGeom prst="rect">
            <a:avLst/>
          </a:prstGeom>
          <a:noFill/>
        </p:spPr>
        <p:txBody>
          <a:bodyPr wrap="square" lIns="1908000" tIns="0" rIns="0" bIns="115200" rtlCol="0">
            <a:noAutofit/>
          </a:bodyPr>
          <a:lstStyle/>
          <a:p>
            <a:pPr>
              <a:lnSpc>
                <a:spcPct val="110000"/>
              </a:lnSpc>
              <a:spcBef>
                <a:spcPts val="0"/>
              </a:spcBef>
            </a:pPr>
            <a:r>
              <a:rPr lang="de-DE" sz="1000" noProof="0" dirty="0">
                <a:solidFill>
                  <a:schemeClr val="tx1"/>
                </a:solidFill>
              </a:rPr>
              <a:t>August 2018</a:t>
            </a:r>
          </a:p>
        </p:txBody>
      </p:sp>
      <p:sp>
        <p:nvSpPr>
          <p:cNvPr id="29" name="cdtTextBox 11 Id18"/>
          <p:cNvSpPr txBox="1"/>
          <p:nvPr userDrawn="1">
            <p:custDataLst>
              <p:tags r:id="rId4"/>
            </p:custDataLst>
          </p:nvPr>
        </p:nvSpPr>
        <p:spPr>
          <a:xfrm>
            <a:off x="0" y="6597650"/>
            <a:ext cx="1765285" cy="260350"/>
          </a:xfrm>
          <a:prstGeom prst="rect">
            <a:avLst/>
          </a:prstGeom>
          <a:noFill/>
        </p:spPr>
        <p:txBody>
          <a:bodyPr wrap="square" lIns="626400" tIns="0" rIns="0" bIns="115200" rtlCol="0" anchor="t" anchorCtr="0">
            <a:noAutofit/>
          </a:bodyPr>
          <a:lstStyle/>
          <a:p>
            <a:pPr>
              <a:lnSpc>
                <a:spcPct val="110000"/>
              </a:lnSpc>
              <a:spcBef>
                <a:spcPts val="0"/>
              </a:spcBef>
            </a:pPr>
            <a:r>
              <a:rPr lang="de-DE" sz="1000" noProof="0" dirty="0">
                <a:solidFill>
                  <a:schemeClr val="tx1"/>
                </a:solidFill>
              </a:rPr>
              <a:t>Page </a:t>
            </a:r>
            <a:fld id="{91E7552C-A157-4A4F-8E99-698C0325FC94}" type="slidenum">
              <a:rPr lang="de-DE" sz="1000" noProof="0" smtClean="0">
                <a:solidFill>
                  <a:schemeClr val="tx1"/>
                </a:solidFill>
              </a:rPr>
              <a:pPr>
                <a:lnSpc>
                  <a:spcPct val="110000"/>
                </a:lnSpc>
                <a:spcBef>
                  <a:spcPts val="0"/>
                </a:spcBef>
              </a:pPr>
              <a:t>‹#›</a:t>
            </a:fld>
            <a:endParaRPr lang="de-DE" sz="1000" noProof="0" dirty="0">
              <a:solidFill>
                <a:schemeClr val="tx1"/>
              </a:solidFill>
            </a:endParaRPr>
          </a:p>
        </p:txBody>
      </p:sp>
      <p:sp>
        <p:nvSpPr>
          <p:cNvPr id="30" name="cdtTextBox 13 Id19"/>
          <p:cNvSpPr txBox="1"/>
          <p:nvPr userDrawn="1">
            <p:custDataLst>
              <p:tags r:id="rId5"/>
            </p:custDataLst>
          </p:nvPr>
        </p:nvSpPr>
        <p:spPr>
          <a:xfrm>
            <a:off x="3787765" y="6597650"/>
            <a:ext cx="8410584" cy="260350"/>
          </a:xfrm>
          <a:prstGeom prst="rect">
            <a:avLst/>
          </a:prstGeom>
          <a:noFill/>
        </p:spPr>
        <p:txBody>
          <a:bodyPr wrap="square" lIns="0" tIns="0" rIns="482400" bIns="115200" rtlCol="0">
            <a:noAutofit/>
          </a:bodyPr>
          <a:lstStyle/>
          <a:p>
            <a:pPr algn="r">
              <a:lnSpc>
                <a:spcPct val="110000"/>
              </a:lnSpc>
              <a:spcBef>
                <a:spcPts val="0"/>
              </a:spcBef>
            </a:pPr>
            <a:r>
              <a:rPr lang="de-DE" sz="1000" noProof="0" dirty="0">
                <a:solidFill>
                  <a:schemeClr val="tx1"/>
                </a:solidFill>
              </a:rPr>
              <a:t>Siemens Mobility</a:t>
            </a:r>
          </a:p>
        </p:txBody>
      </p:sp>
    </p:spTree>
    <p:custDataLst>
      <p:tags r:id="rId1"/>
    </p:custDataLst>
    <p:extLst>
      <p:ext uri="{BB962C8B-B14F-4D97-AF65-F5344CB8AC3E}">
        <p14:creationId xmlns:p14="http://schemas.microsoft.com/office/powerpoint/2010/main" val="1979931432"/>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object (large)" type="obj" preserve="1">
  <p:cSld name="One object (large)">
    <p:spTree>
      <p:nvGrpSpPr>
        <p:cNvPr id="1" name=""/>
        <p:cNvGrpSpPr/>
        <p:nvPr/>
      </p:nvGrpSpPr>
      <p:grpSpPr>
        <a:xfrm>
          <a:off x="0" y="0"/>
          <a:ext cx="0" cy="0"/>
          <a:chOff x="0" y="0"/>
          <a:chExt cx="0" cy="0"/>
        </a:xfrm>
      </p:grpSpPr>
      <p:sp>
        <p:nvSpPr>
          <p:cNvPr id="2" name="cdtTitle 1 Id2"/>
          <p:cNvSpPr>
            <a:spLocks noGrp="1"/>
          </p:cNvSpPr>
          <p:nvPr>
            <p:ph type="title"/>
            <p:custDataLst>
              <p:tags r:id="rId3"/>
            </p:custDataLst>
          </p:nvPr>
        </p:nvSpPr>
        <p:spPr>
          <a:xfrm>
            <a:off x="0" y="-1"/>
            <a:ext cx="12198350" cy="1440000"/>
          </a:xfrm>
        </p:spPr>
        <p:txBody>
          <a:body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3" name="cdtContent Placeholder 2 Id3"/>
          <p:cNvSpPr>
            <a:spLocks noGrp="1"/>
          </p:cNvSpPr>
          <p:nvPr>
            <p:ph idx="1"/>
            <p:custDataLst>
              <p:tags r:id="rId4"/>
            </p:custDataLst>
          </p:nvPr>
        </p:nvSpPr>
        <p:spPr>
          <a:xfrm>
            <a:off x="627063" y="1443038"/>
            <a:ext cx="8208962" cy="4748962"/>
          </a:xfrm>
        </p:spPr>
        <p:txBody>
          <a:bodyPr/>
          <a:lstStyle>
            <a:lvl1pPr>
              <a:buFont typeface="Arial" pitchFamily="34" charset="0"/>
              <a:buNone/>
              <a:defRPr/>
            </a:lvl1p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Tree>
    <p:custDataLst>
      <p:custData r:id="rId1"/>
      <p:tags r:id="rId2"/>
    </p:custData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object (small)" type="obj" preserve="1">
  <p:cSld name="One object (small)">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4"/>
            </p:custDataLst>
            <p:extLst>
              <p:ext uri="{D42A27DB-BD31-4B8C-83A1-F6EECF244321}">
                <p14:modId xmlns:p14="http://schemas.microsoft.com/office/powerpoint/2010/main" val="279350600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463" name="think-cell Folie" r:id="rId8" imgW="360" imgH="360" progId="">
                  <p:embed/>
                </p:oleObj>
              </mc:Choice>
              <mc:Fallback>
                <p:oleObj name="think-cell Folie" r:id="rId8" imgW="360" imgH="360" progId="">
                  <p:embed/>
                  <p:pic>
                    <p:nvPicPr>
                      <p:cNvPr id="0" name="Picture 13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cdtTitle 1 Id2"/>
          <p:cNvSpPr>
            <a:spLocks noGrp="1"/>
          </p:cNvSpPr>
          <p:nvPr>
            <p:ph type="title"/>
            <p:custDataLst>
              <p:tags r:id="rId5"/>
            </p:custDataLst>
          </p:nvPr>
        </p:nvSpPr>
        <p:spPr>
          <a:xfrm>
            <a:off x="0" y="-1"/>
            <a:ext cx="12198350" cy="1440000"/>
          </a:xfrm>
        </p:spPr>
        <p:txBody>
          <a:body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3" name="cdtContent Placeholder 2 Id3"/>
          <p:cNvSpPr>
            <a:spLocks noGrp="1"/>
          </p:cNvSpPr>
          <p:nvPr>
            <p:ph idx="1"/>
            <p:custDataLst>
              <p:tags r:id="rId6"/>
            </p:custDataLst>
          </p:nvPr>
        </p:nvSpPr>
        <p:spPr>
          <a:xfrm>
            <a:off x="627063" y="1443038"/>
            <a:ext cx="6768000" cy="4748962"/>
          </a:xfrm>
        </p:spPr>
        <p:txBody>
          <a:body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Tree>
    <p:custDataLst>
      <p:custData r:id="rId2"/>
      <p:tags r:id="rId3"/>
    </p:custData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lumns" preserve="1" userDrawn="1">
  <p:cSld name="Two columns">
    <p:spTree>
      <p:nvGrpSpPr>
        <p:cNvPr id="1" name=""/>
        <p:cNvGrpSpPr/>
        <p:nvPr/>
      </p:nvGrpSpPr>
      <p:grpSpPr>
        <a:xfrm>
          <a:off x="0" y="0"/>
          <a:ext cx="0" cy="0"/>
          <a:chOff x="0" y="0"/>
          <a:chExt cx="0" cy="0"/>
        </a:xfrm>
      </p:grpSpPr>
      <p:sp>
        <p:nvSpPr>
          <p:cNvPr id="3" name="cdtContent Placeholder 2 Id3"/>
          <p:cNvSpPr>
            <a:spLocks noGrp="1"/>
          </p:cNvSpPr>
          <p:nvPr>
            <p:ph sz="half" idx="1" hasCustomPrompt="1"/>
            <p:custDataLst>
              <p:tags r:id="rId3"/>
            </p:custDataLst>
          </p:nvPr>
        </p:nvSpPr>
        <p:spPr>
          <a:xfrm>
            <a:off x="627063" y="1443038"/>
            <a:ext cx="5472112" cy="4748962"/>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00000"/>
              </a:lnSpc>
              <a:spcBef>
                <a:spcPts val="300"/>
              </a:spcBef>
              <a:spcAft>
                <a:spcPct val="0"/>
              </a:spcAft>
              <a:buClr>
                <a:srgbClr val="879BAA"/>
              </a:buClr>
              <a:buSzTx/>
              <a:buFont typeface="Arial" pitchFamily="34" charset="0"/>
              <a:buNone/>
              <a:tabLst/>
              <a:defRPr lang="de-DE"/>
            </a:lvl1pPr>
            <a:lvl2pPr marL="179388"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2pPr>
            <a:lvl3pPr marL="358775"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3pPr>
            <a:lvl4pPr marL="538163"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4pPr>
            <a:lvl5pPr marL="720000" marR="0" indent="-180000" algn="l" defTabSz="914400" rtl="0" eaLnBrk="1" fontAlgn="base" latinLnBrk="0" hangingPunct="1">
              <a:lnSpc>
                <a:spcPct val="100000"/>
              </a:lnSpc>
              <a:spcBef>
                <a:spcPts val="300"/>
              </a:spcBef>
              <a:spcAft>
                <a:spcPct val="0"/>
              </a:spcAft>
              <a:buClr>
                <a:srgbClr val="879BAA"/>
              </a:buClr>
              <a:buSzTx/>
              <a:buFontTx/>
              <a:buChar char="•"/>
              <a:tabLst/>
              <a:defRPr lang="de-DE"/>
            </a:lvl5p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4" name="cdtContent Placeholder 3 Id4"/>
          <p:cNvSpPr>
            <a:spLocks noGrp="1"/>
          </p:cNvSpPr>
          <p:nvPr>
            <p:ph sz="half" idx="2" hasCustomPrompt="1"/>
            <p:custDataLst>
              <p:tags r:id="rId4"/>
            </p:custDataLst>
          </p:nvPr>
        </p:nvSpPr>
        <p:spPr>
          <a:xfrm>
            <a:off x="6243638" y="1443038"/>
            <a:ext cx="5472112" cy="4748962"/>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00000"/>
              </a:lnSpc>
              <a:spcBef>
                <a:spcPts val="300"/>
              </a:spcBef>
              <a:spcAft>
                <a:spcPct val="0"/>
              </a:spcAft>
              <a:buClr>
                <a:srgbClr val="879BAA"/>
              </a:buClr>
              <a:buSzTx/>
              <a:buFont typeface="Arial" pitchFamily="34" charset="0"/>
              <a:buNone/>
              <a:tabLst/>
              <a:defRPr lang="de-DE"/>
            </a:lvl1pPr>
            <a:lvl2pPr marL="179388"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2pPr>
            <a:lvl3pPr marL="358775"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3pPr>
            <a:lvl4pPr marL="538163"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4pPr>
            <a:lvl5pPr marL="720000" marR="0" indent="-180000" algn="l" defTabSz="914400" rtl="0" eaLnBrk="1" fontAlgn="base" latinLnBrk="0" hangingPunct="1">
              <a:lnSpc>
                <a:spcPct val="100000"/>
              </a:lnSpc>
              <a:spcBef>
                <a:spcPts val="300"/>
              </a:spcBef>
              <a:spcAft>
                <a:spcPct val="0"/>
              </a:spcAft>
              <a:buClr>
                <a:srgbClr val="879BAA"/>
              </a:buClr>
              <a:buSzTx/>
              <a:buFontTx/>
              <a:buChar char="•"/>
              <a:tabLst/>
              <a:defRPr lang="de-DE"/>
            </a:lvl5p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5" name="Titel 4"/>
          <p:cNvSpPr>
            <a:spLocks noGrp="1"/>
          </p:cNvSpPr>
          <p:nvPr>
            <p:ph type="title" hasCustomPrompt="1"/>
          </p:nvPr>
        </p:nvSpPr>
        <p:spPr/>
        <p:txBody>
          <a:bodyPr/>
          <a:lstStyle/>
          <a:p>
            <a:r>
              <a:rPr lang="de-DE" dirty="0"/>
              <a:t>Click </a:t>
            </a:r>
            <a:r>
              <a:rPr lang="de-DE" dirty="0" err="1"/>
              <a:t>to</a:t>
            </a:r>
            <a:r>
              <a:rPr lang="de-DE" dirty="0"/>
              <a:t> </a:t>
            </a:r>
            <a:r>
              <a:rPr lang="de-DE" dirty="0" err="1"/>
              <a:t>edit</a:t>
            </a:r>
            <a:r>
              <a:rPr lang="de-DE" dirty="0"/>
              <a:t> Master title style</a:t>
            </a:r>
          </a:p>
        </p:txBody>
      </p:sp>
    </p:spTree>
    <p:custDataLst>
      <p:custData r:id="rId1"/>
      <p:tags r:id="rId2"/>
    </p:custDataLst>
    <p:extLst>
      <p:ext uri="{BB962C8B-B14F-4D97-AF65-F5344CB8AC3E}">
        <p14:creationId xmlns:p14="http://schemas.microsoft.com/office/powerpoint/2010/main" val="16070859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s, two image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3" name="cdtContent Placeholder 2 Id3"/>
          <p:cNvSpPr>
            <a:spLocks noGrp="1"/>
          </p:cNvSpPr>
          <p:nvPr>
            <p:ph sz="half" idx="1" hasCustomPrompt="1"/>
            <p:custDataLst>
              <p:tags r:id="rId2"/>
            </p:custDataLst>
          </p:nvPr>
        </p:nvSpPr>
        <p:spPr>
          <a:xfrm>
            <a:off x="627063" y="1443038"/>
            <a:ext cx="5472112" cy="4748962"/>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00000"/>
              </a:lnSpc>
              <a:spcBef>
                <a:spcPts val="300"/>
              </a:spcBef>
              <a:spcAft>
                <a:spcPct val="0"/>
              </a:spcAft>
              <a:buClr>
                <a:srgbClr val="879BAA"/>
              </a:buClr>
              <a:buSzTx/>
              <a:buFont typeface="Arial" pitchFamily="34" charset="0"/>
              <a:buNone/>
              <a:tabLst/>
              <a:defRPr lang="de-DE"/>
            </a:lvl1pPr>
            <a:lvl2pPr marL="179388"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2pPr>
            <a:lvl3pPr marL="358775"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3pPr>
            <a:lvl4pPr marL="538163"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4pPr>
            <a:lvl5pPr marL="720000" marR="0" indent="-180000" algn="l" defTabSz="914400" rtl="0" eaLnBrk="1" fontAlgn="base" latinLnBrk="0" hangingPunct="1">
              <a:lnSpc>
                <a:spcPct val="100000"/>
              </a:lnSpc>
              <a:spcBef>
                <a:spcPts val="300"/>
              </a:spcBef>
              <a:spcAft>
                <a:spcPct val="0"/>
              </a:spcAft>
              <a:buClr>
                <a:srgbClr val="879BAA"/>
              </a:buClr>
              <a:buSzTx/>
              <a:buFontTx/>
              <a:buChar char="•"/>
              <a:tabLst/>
              <a:defRPr lang="de-DE"/>
            </a:lvl5p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5" name="Bildplatzhalter 4"/>
          <p:cNvSpPr>
            <a:spLocks noGrp="1"/>
          </p:cNvSpPr>
          <p:nvPr>
            <p:ph type="pic" sz="quarter" idx="10"/>
          </p:nvPr>
        </p:nvSpPr>
        <p:spPr>
          <a:xfrm>
            <a:off x="6243637" y="1440000"/>
            <a:ext cx="5472000" cy="2304000"/>
          </a:xfrm>
        </p:spPr>
        <p:txBody>
          <a:bodyPr tIns="648000"/>
          <a:lstStyle>
            <a:lvl1pPr algn="ctr">
              <a:defRPr/>
            </a:lvl1pPr>
          </a:lstStyle>
          <a:p>
            <a:r>
              <a:rPr lang="en-US" noProof="0"/>
              <a:t>Click icon to add picture</a:t>
            </a:r>
            <a:endParaRPr lang="en-US" noProof="0" dirty="0"/>
          </a:p>
        </p:txBody>
      </p:sp>
      <p:sp>
        <p:nvSpPr>
          <p:cNvPr id="6" name="Bildplatzhalter 4"/>
          <p:cNvSpPr>
            <a:spLocks noGrp="1"/>
          </p:cNvSpPr>
          <p:nvPr>
            <p:ph type="pic" sz="quarter" idx="11"/>
          </p:nvPr>
        </p:nvSpPr>
        <p:spPr>
          <a:xfrm>
            <a:off x="6243637" y="3888000"/>
            <a:ext cx="5472000" cy="2304000"/>
          </a:xfrm>
        </p:spPr>
        <p:txBody>
          <a:bodyPr tIns="648000"/>
          <a:lstStyle>
            <a:lvl1pPr algn="ctr">
              <a:defRPr/>
            </a:lvl1pPr>
          </a:lstStyle>
          <a:p>
            <a:r>
              <a:rPr lang="en-US" noProof="0"/>
              <a:t>Click icon to add picture</a:t>
            </a:r>
            <a:endParaRPr lang="en-US" noProof="0" dirty="0"/>
          </a:p>
        </p:txBody>
      </p:sp>
    </p:spTree>
    <p:custDataLst>
      <p:tags r:id="rId1"/>
    </p:custDataLst>
    <p:extLst>
      <p:ext uri="{BB962C8B-B14F-4D97-AF65-F5344CB8AC3E}">
        <p14:creationId xmlns:p14="http://schemas.microsoft.com/office/powerpoint/2010/main" val="17347655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s, two images 2">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3" name="cdtContent Placeholder 2 Id3"/>
          <p:cNvSpPr>
            <a:spLocks noGrp="1"/>
          </p:cNvSpPr>
          <p:nvPr>
            <p:ph sz="half" idx="1" hasCustomPrompt="1"/>
            <p:custDataLst>
              <p:tags r:id="rId2"/>
            </p:custDataLst>
          </p:nvPr>
        </p:nvSpPr>
        <p:spPr>
          <a:xfrm>
            <a:off x="627063" y="1440000"/>
            <a:ext cx="5904000" cy="4752000"/>
          </a:xfrm>
          <a:solidFill>
            <a:srgbClr val="DFE6ED"/>
          </a:solidFill>
          <a:ln w="9525">
            <a:noFill/>
            <a:miter lim="800000"/>
            <a:headEnd/>
            <a:tailEnd/>
          </a:ln>
        </p:spPr>
        <p:txBody>
          <a:bodyPr vert="horz" wrap="square" lIns="288000" tIns="252000" rIns="576000" bIns="252000" numCol="1" anchor="t" anchorCtr="0" compatLnSpc="1">
            <a:prstTxWarp prst="textNoShape">
              <a:avLst/>
            </a:prstTxWarp>
          </a:bodyPr>
          <a:lstStyle>
            <a:lvl1pPr marL="0" marR="0" indent="0" algn="l" defTabSz="914400" rtl="0" eaLnBrk="1" fontAlgn="base" latinLnBrk="0" hangingPunct="1">
              <a:lnSpc>
                <a:spcPct val="100000"/>
              </a:lnSpc>
              <a:spcBef>
                <a:spcPts val="300"/>
              </a:spcBef>
              <a:spcAft>
                <a:spcPct val="0"/>
              </a:spcAft>
              <a:buClr>
                <a:srgbClr val="879BAA"/>
              </a:buClr>
              <a:buSzTx/>
              <a:buFont typeface="Arial" pitchFamily="34" charset="0"/>
              <a:buNone/>
              <a:tabLst/>
              <a:defRPr lang="de-DE"/>
            </a:lvl1pPr>
            <a:lvl2pPr marL="179388"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2pPr>
            <a:lvl3pPr marL="358775"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3pPr>
            <a:lvl4pPr marL="538163"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4pPr>
            <a:lvl5pPr marL="720000" marR="0" indent="-180000" algn="l" defTabSz="914400" rtl="0" eaLnBrk="1" fontAlgn="base" latinLnBrk="0" hangingPunct="1">
              <a:lnSpc>
                <a:spcPct val="100000"/>
              </a:lnSpc>
              <a:spcBef>
                <a:spcPts val="300"/>
              </a:spcBef>
              <a:spcAft>
                <a:spcPct val="0"/>
              </a:spcAft>
              <a:buClr>
                <a:srgbClr val="879BAA"/>
              </a:buClr>
              <a:buSzTx/>
              <a:buFontTx/>
              <a:buChar char="•"/>
              <a:tabLst/>
              <a:defRPr lang="de-DE"/>
            </a:lvl5p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5" name="Bildplatzhalter 4"/>
          <p:cNvSpPr>
            <a:spLocks noGrp="1"/>
          </p:cNvSpPr>
          <p:nvPr>
            <p:ph type="pic" sz="quarter" idx="10"/>
          </p:nvPr>
        </p:nvSpPr>
        <p:spPr>
          <a:xfrm>
            <a:off x="6243637" y="1746000"/>
            <a:ext cx="5472000" cy="1998000"/>
          </a:xfrm>
        </p:spPr>
        <p:txBody>
          <a:bodyPr tIns="648000"/>
          <a:lstStyle>
            <a:lvl1pPr algn="ctr">
              <a:defRPr/>
            </a:lvl1pPr>
          </a:lstStyle>
          <a:p>
            <a:r>
              <a:rPr lang="en-US" noProof="0"/>
              <a:t>Click icon to add picture</a:t>
            </a:r>
            <a:endParaRPr lang="en-US" noProof="0" dirty="0"/>
          </a:p>
        </p:txBody>
      </p:sp>
      <p:sp>
        <p:nvSpPr>
          <p:cNvPr id="6" name="Bildplatzhalter 4"/>
          <p:cNvSpPr>
            <a:spLocks noGrp="1"/>
          </p:cNvSpPr>
          <p:nvPr>
            <p:ph type="pic" sz="quarter" idx="11"/>
          </p:nvPr>
        </p:nvSpPr>
        <p:spPr>
          <a:xfrm>
            <a:off x="6243637" y="3888000"/>
            <a:ext cx="5472000" cy="1998000"/>
          </a:xfrm>
        </p:spPr>
        <p:txBody>
          <a:bodyPr tIns="648000"/>
          <a:lstStyle>
            <a:lvl1pPr algn="ctr">
              <a:defRPr/>
            </a:lvl1pPr>
          </a:lstStyle>
          <a:p>
            <a:r>
              <a:rPr lang="en-US" noProof="0"/>
              <a:t>Click icon to add picture</a:t>
            </a:r>
            <a:endParaRPr lang="en-US" noProof="0" dirty="0"/>
          </a:p>
        </p:txBody>
      </p:sp>
    </p:spTree>
    <p:custDataLst>
      <p:tags r:id="rId1"/>
    </p:custDataLst>
    <p:extLst>
      <p:ext uri="{BB962C8B-B14F-4D97-AF65-F5344CB8AC3E}">
        <p14:creationId xmlns:p14="http://schemas.microsoft.com/office/powerpoint/2010/main" val="18837154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rows" preserve="1" userDrawn="1">
  <p:cSld name="Two rows">
    <p:spTree>
      <p:nvGrpSpPr>
        <p:cNvPr id="1" name=""/>
        <p:cNvGrpSpPr/>
        <p:nvPr/>
      </p:nvGrpSpPr>
      <p:grpSpPr>
        <a:xfrm>
          <a:off x="0" y="0"/>
          <a:ext cx="0" cy="0"/>
          <a:chOff x="0" y="0"/>
          <a:chExt cx="0" cy="0"/>
        </a:xfrm>
      </p:grpSpPr>
      <p:sp>
        <p:nvSpPr>
          <p:cNvPr id="2" name="cdtTitle 1 Id2"/>
          <p:cNvSpPr>
            <a:spLocks noGrp="1"/>
          </p:cNvSpPr>
          <p:nvPr>
            <p:ph type="title"/>
            <p:custDataLst>
              <p:tags r:id="rId3"/>
            </p:custDataLst>
          </p:nvPr>
        </p:nvSpPr>
        <p:spPr>
          <a:xfrm>
            <a:off x="0" y="-1"/>
            <a:ext cx="12198350" cy="1440000"/>
          </a:xfrm>
        </p:spPr>
        <p:txBody>
          <a:body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3" name="cdtContent Placeholder 2 Id3"/>
          <p:cNvSpPr>
            <a:spLocks noGrp="1"/>
          </p:cNvSpPr>
          <p:nvPr>
            <p:ph idx="1"/>
            <p:custDataLst>
              <p:tags r:id="rId4"/>
            </p:custDataLst>
          </p:nvPr>
        </p:nvSpPr>
        <p:spPr>
          <a:xfrm>
            <a:off x="627063" y="1443038"/>
            <a:ext cx="8208962" cy="2300962"/>
          </a:xfrm>
        </p:spPr>
        <p:txBody>
          <a:body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13" name="cdtContent Placeholder 12 Id13"/>
          <p:cNvSpPr>
            <a:spLocks noGrp="1"/>
          </p:cNvSpPr>
          <p:nvPr>
            <p:ph sz="quarter" idx="13"/>
            <p:custDataLst>
              <p:tags r:id="rId5"/>
            </p:custDataLst>
          </p:nvPr>
        </p:nvSpPr>
        <p:spPr>
          <a:xfrm>
            <a:off x="627063" y="3888000"/>
            <a:ext cx="8208962" cy="2304000"/>
          </a:xfrm>
        </p:spPr>
        <p:txBody>
          <a:body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Tree>
    <p:custDataLst>
      <p:custData r:id="rId1"/>
      <p:tags r:id="rId2"/>
    </p:custData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color fill">
    <p:bg>
      <p:bgPr>
        <a:solidFill>
          <a:schemeClr val="accent2"/>
        </a:solidFill>
        <a:effectLst/>
      </p:bgPr>
    </p:bg>
    <p:spTree>
      <p:nvGrpSpPr>
        <p:cNvPr id="1" name=""/>
        <p:cNvGrpSpPr/>
        <p:nvPr/>
      </p:nvGrpSpPr>
      <p:grpSpPr>
        <a:xfrm>
          <a:off x="0" y="0"/>
          <a:ext cx="0" cy="0"/>
          <a:chOff x="0" y="0"/>
          <a:chExt cx="0" cy="0"/>
        </a:xfrm>
      </p:grpSpPr>
      <p:sp>
        <p:nvSpPr>
          <p:cNvPr id="3" name="cdtRectangle 115 Id57350"/>
          <p:cNvSpPr>
            <a:spLocks noGrp="1" noChangeArrowheads="1"/>
          </p:cNvSpPr>
          <p:nvPr>
            <p:ph type="ctrTitle"/>
            <p:custDataLst>
              <p:tags r:id="rId1"/>
            </p:custDataLst>
          </p:nvPr>
        </p:nvSpPr>
        <p:spPr bwMode="ltGray">
          <a:xfrm>
            <a:off x="627063" y="4139290"/>
            <a:ext cx="6480000" cy="1663205"/>
          </a:xfr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p:spPr>
        <p:txBody>
          <a:bodyPr wrap="square" lIns="216000" tIns="90000" rIns="216000" bIns="216000" anchor="b" anchorCtr="0">
            <a:spAutoFit/>
          </a:bodyPr>
          <a:lstStyle>
            <a:lvl1pPr>
              <a:defRPr sz="4400" smtClean="0">
                <a:solidFill>
                  <a:srgbClr val="FFFFFF"/>
                </a:solidFill>
                <a:latin typeface="Arial" pitchFamily="34" charset="0"/>
              </a:defRPr>
            </a:lvl1p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4" name="cdtText Box 101 Id11"/>
          <p:cNvSpPr txBox="1">
            <a:spLocks noChangeArrowheads="1"/>
          </p:cNvSpPr>
          <p:nvPr userDrawn="1">
            <p:custDataLst>
              <p:tags r:id="rId2"/>
            </p:custDataLst>
          </p:nvPr>
        </p:nvSpPr>
        <p:spPr bwMode="auto">
          <a:xfrm>
            <a:off x="6099175" y="0"/>
            <a:ext cx="1588"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6000" rIns="0" bIns="0">
            <a:noAutofit/>
          </a:bodyPr>
          <a:lstStyle/>
          <a:p>
            <a:pPr algn="ctr">
              <a:buClrTx/>
              <a:buFontTx/>
              <a:buNone/>
            </a:pPr>
            <a:endParaRPr lang="de-DE" sz="1100" b="1" noProof="0" dirty="0">
              <a:solidFill>
                <a:srgbClr val="990000"/>
              </a:solidFill>
            </a:endParaRPr>
          </a:p>
        </p:txBody>
      </p:sp>
      <p:sp>
        <p:nvSpPr>
          <p:cNvPr id="8" name="Textplatzhalter 57343"/>
          <p:cNvSpPr>
            <a:spLocks noGrp="1"/>
          </p:cNvSpPr>
          <p:nvPr>
            <p:ph type="body" sz="quarter" idx="12" hasCustomPrompt="1"/>
          </p:nvPr>
        </p:nvSpPr>
        <p:spPr bwMode="gray">
          <a:xfrm>
            <a:off x="627063" y="5907600"/>
            <a:ext cx="6480000" cy="324000"/>
          </a:xfrm>
          <a:solidFill>
            <a:schemeClr val="bg1">
              <a:alpha val="85000"/>
            </a:schemeClr>
          </a:solidFill>
        </p:spPr>
        <p:txBody>
          <a:bodyPr lIns="216000" tIns="90000" rIns="216000" bIns="46800"/>
          <a:lstStyle>
            <a:lvl1pPr algn="r">
              <a:lnSpc>
                <a:spcPct val="100000"/>
              </a:lnSpc>
              <a:defRPr sz="1000" b="1"/>
            </a:lvl1pPr>
            <a:lvl2pPr marL="1588" indent="0">
              <a:buNone/>
              <a:defRPr/>
            </a:lvl2pPr>
          </a:lstStyle>
          <a:p>
            <a:pPr lvl="0"/>
            <a:r>
              <a:rPr lang="de-DE" noProof="0" dirty="0" err="1"/>
              <a:t>Please</a:t>
            </a:r>
            <a:r>
              <a:rPr lang="de-DE" noProof="0" dirty="0"/>
              <a:t> </a:t>
            </a:r>
            <a:r>
              <a:rPr lang="de-DE" noProof="0" dirty="0" err="1"/>
              <a:t>insert</a:t>
            </a:r>
            <a:r>
              <a:rPr lang="de-DE" noProof="0" dirty="0"/>
              <a:t> URL</a:t>
            </a:r>
          </a:p>
        </p:txBody>
      </p:sp>
      <p:sp>
        <p:nvSpPr>
          <p:cNvPr id="11" name="Textplatzhalter 57343"/>
          <p:cNvSpPr>
            <a:spLocks noGrp="1"/>
          </p:cNvSpPr>
          <p:nvPr>
            <p:ph type="body" sz="quarter" idx="13" hasCustomPrompt="1"/>
          </p:nvPr>
        </p:nvSpPr>
        <p:spPr>
          <a:xfrm>
            <a:off x="627062" y="5907600"/>
            <a:ext cx="3311525" cy="324000"/>
          </a:xfrm>
        </p:spPr>
        <p:txBody>
          <a:bodyPr lIns="216000" tIns="90000" rIns="0" bIns="46800"/>
          <a:lstStyle>
            <a:lvl1pPr algn="l">
              <a:lnSpc>
                <a:spcPct val="100000"/>
              </a:lnSpc>
              <a:defRPr sz="1000" b="1"/>
            </a:lvl1pPr>
            <a:lvl2pPr marL="1588" indent="0">
              <a:buNone/>
              <a:defRPr/>
            </a:lvl2pPr>
          </a:lstStyle>
          <a:p>
            <a:pPr lvl="0"/>
            <a:r>
              <a:rPr lang="de-DE" noProof="0"/>
              <a:t>Please insert Unrestrictedity note</a:t>
            </a:r>
            <a:endParaRPr lang="de-DE" noProof="0" dirty="0"/>
          </a:p>
        </p:txBody>
      </p:sp>
      <p:grpSp>
        <p:nvGrpSpPr>
          <p:cNvPr id="82" name="Gruppieren 81"/>
          <p:cNvGrpSpPr/>
          <p:nvPr userDrawn="1"/>
        </p:nvGrpSpPr>
        <p:grpSpPr>
          <a:xfrm>
            <a:off x="-216000" y="-216000"/>
            <a:ext cx="12628800" cy="7290000"/>
            <a:chOff x="-216000" y="-216000"/>
            <a:chExt cx="12628800" cy="7290000"/>
          </a:xfrm>
        </p:grpSpPr>
        <p:cxnSp>
          <p:nvCxnSpPr>
            <p:cNvPr id="83" name="Gerade Verbindung 82"/>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4" name="Gerade Verbindung 83"/>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5" name="Gerade Verbindung 84"/>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6" name="Gerade Verbindung 85"/>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7" name="Gerade Verbindung 86"/>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8" name="Gerade Verbindung 87"/>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9" name="Gerade Verbindung 88"/>
            <p:cNvCxnSpPr/>
            <p:nvPr userDrawn="1"/>
          </p:nvCxnSpPr>
          <p:spPr bwMode="auto">
            <a:xfrm rot="5400000">
              <a:off x="12322800" y="945844"/>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0" name="Gerade Verbindung 89"/>
            <p:cNvCxnSpPr/>
            <p:nvPr userDrawn="1"/>
          </p:nvCxnSpPr>
          <p:spPr bwMode="auto">
            <a:xfrm rot="5400000">
              <a:off x="123228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1" name="Gerade Verbindung 90"/>
            <p:cNvCxnSpPr/>
            <p:nvPr userDrawn="1"/>
          </p:nvCxnSpPr>
          <p:spPr bwMode="auto">
            <a:xfrm rot="5400000">
              <a:off x="123228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2" name="Gerade Verbindung 91"/>
            <p:cNvCxnSpPr/>
            <p:nvPr userDrawn="1"/>
          </p:nvCxnSpPr>
          <p:spPr bwMode="auto">
            <a:xfrm rot="5400000">
              <a:off x="123228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3" name="Gerade Verbindung 92"/>
            <p:cNvCxnSpPr/>
            <p:nvPr userDrawn="1"/>
          </p:nvCxnSpPr>
          <p:spPr bwMode="auto">
            <a:xfrm rot="5400000">
              <a:off x="123228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4" name="Gerade Verbindung 93"/>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5" name="Gerade Verbindung 94"/>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6" name="Gerade Verbindung 95"/>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7" name="Gerade Verbindung 96"/>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8" name="Gerade Verbindung 97"/>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9" name="Gerade Verbindung 98"/>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0" name="Gerade Verbindung 99"/>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1" name="Gerade Verbindung 100"/>
            <p:cNvCxnSpPr/>
            <p:nvPr userDrawn="1"/>
          </p:nvCxnSpPr>
          <p:spPr bwMode="auto">
            <a:xfrm rot="5400000">
              <a:off x="-1260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2" name="Gerade Verbindung 101"/>
            <p:cNvCxnSpPr/>
            <p:nvPr userDrawn="1"/>
          </p:nvCxnSpPr>
          <p:spPr bwMode="auto">
            <a:xfrm rot="5400000">
              <a:off x="-1260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3" name="Gerade Verbindung 102"/>
            <p:cNvCxnSpPr/>
            <p:nvPr userDrawn="1"/>
          </p:nvCxnSpPr>
          <p:spPr bwMode="auto">
            <a:xfrm rot="5400000">
              <a:off x="-1260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4" name="Gerade Verbindung 103"/>
            <p:cNvCxnSpPr/>
            <p:nvPr userDrawn="1"/>
          </p:nvCxnSpPr>
          <p:spPr bwMode="auto">
            <a:xfrm rot="5400000">
              <a:off x="-1260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29" name="Group 33"/>
          <p:cNvGrpSpPr>
            <a:grpSpLocks noChangeAspect="1"/>
          </p:cNvGrpSpPr>
          <p:nvPr userDrawn="1"/>
        </p:nvGrpSpPr>
        <p:grpSpPr bwMode="gray">
          <a:xfrm>
            <a:off x="9555163" y="323850"/>
            <a:ext cx="2159000" cy="914400"/>
            <a:chOff x="6019" y="204"/>
            <a:chExt cx="1360" cy="576"/>
          </a:xfrm>
        </p:grpSpPr>
        <p:sp>
          <p:nvSpPr>
            <p:cNvPr id="30" name="AutoShape 32"/>
            <p:cNvSpPr>
              <a:spLocks noChangeAspect="1" noChangeArrowheads="1" noTextEdit="1"/>
            </p:cNvSpPr>
            <p:nvPr userDrawn="1"/>
          </p:nvSpPr>
          <p:spPr bwMode="gray">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1" name="Rectangle 34"/>
            <p:cNvSpPr>
              <a:spLocks noChangeArrowheads="1"/>
            </p:cNvSpPr>
            <p:nvPr userDrawn="1"/>
          </p:nvSpPr>
          <p:spPr bwMode="gray">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2" name="Freeform 35"/>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3" name="Freeform 36"/>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4" name="Freeform 37"/>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5" name="Freeform 38"/>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6" name="Freeform 39"/>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40"/>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41"/>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9" name="Freeform 42"/>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0" name="Freeform 43"/>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1" name="Freeform 44"/>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2" name="Freeform 45"/>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3" name="Freeform 46"/>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4" name="Freeform 47"/>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5" name="Freeform 48"/>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6" name="Freeform 49"/>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7" name="Freeform 50"/>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8" name="Freeform 51"/>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9" name="Freeform 52"/>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0" name="Freeform 53"/>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1" name="Freeform 54"/>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2" name="Freeform 55"/>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3" name="Freeform 56"/>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4" name="Freeform 57"/>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5" name="Freeform 58"/>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6" name="Freeform 59"/>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Tree>
    <p:extLst>
      <p:ext uri="{BB962C8B-B14F-4D97-AF65-F5344CB8AC3E}">
        <p14:creationId xmlns:p14="http://schemas.microsoft.com/office/powerpoint/2010/main" val="10641734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ree columns" preserve="1" userDrawn="1">
  <p:cSld name="Three columns">
    <p:spTree>
      <p:nvGrpSpPr>
        <p:cNvPr id="1" name=""/>
        <p:cNvGrpSpPr/>
        <p:nvPr/>
      </p:nvGrpSpPr>
      <p:grpSpPr>
        <a:xfrm>
          <a:off x="0" y="0"/>
          <a:ext cx="0" cy="0"/>
          <a:chOff x="0" y="0"/>
          <a:chExt cx="0" cy="0"/>
        </a:xfrm>
      </p:grpSpPr>
      <p:sp>
        <p:nvSpPr>
          <p:cNvPr id="2" name="cdtTitle 1 Id2"/>
          <p:cNvSpPr>
            <a:spLocks noGrp="1"/>
          </p:cNvSpPr>
          <p:nvPr>
            <p:ph type="title"/>
            <p:custDataLst>
              <p:tags r:id="rId3"/>
            </p:custDataLst>
          </p:nvPr>
        </p:nvSpPr>
        <p:spPr>
          <a:xfrm>
            <a:off x="0" y="-1"/>
            <a:ext cx="12198350" cy="1440000"/>
          </a:xfrm>
        </p:spPr>
        <p:txBody>
          <a:body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3" name="cdtContent Placeholder 2 Id3"/>
          <p:cNvSpPr>
            <a:spLocks noGrp="1"/>
          </p:cNvSpPr>
          <p:nvPr>
            <p:ph idx="1"/>
            <p:custDataLst>
              <p:tags r:id="rId4"/>
            </p:custDataLst>
          </p:nvPr>
        </p:nvSpPr>
        <p:spPr>
          <a:xfrm>
            <a:off x="627063" y="1443038"/>
            <a:ext cx="3600450" cy="4748962"/>
          </a:xfrm>
        </p:spPr>
        <p:txBody>
          <a:body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13" name="cdtContent Placeholder 12 Id13"/>
          <p:cNvSpPr>
            <a:spLocks noGrp="1"/>
          </p:cNvSpPr>
          <p:nvPr>
            <p:ph sz="quarter" idx="13"/>
            <p:custDataLst>
              <p:tags r:id="rId5"/>
            </p:custDataLst>
          </p:nvPr>
        </p:nvSpPr>
        <p:spPr>
          <a:xfrm>
            <a:off x="4370388" y="1443038"/>
            <a:ext cx="3600000" cy="4748962"/>
          </a:xfrm>
        </p:spPr>
        <p:txBody>
          <a:body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12" name="cdtContent Placeholder 11 Id12"/>
          <p:cNvSpPr>
            <a:spLocks noGrp="1"/>
          </p:cNvSpPr>
          <p:nvPr>
            <p:ph sz="quarter" idx="14"/>
            <p:custDataLst>
              <p:tags r:id="rId6"/>
            </p:custDataLst>
          </p:nvPr>
        </p:nvSpPr>
        <p:spPr>
          <a:xfrm>
            <a:off x="8115750" y="1443038"/>
            <a:ext cx="3600000" cy="4748962"/>
          </a:xfrm>
        </p:spPr>
        <p:txBody>
          <a:body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Tree>
    <p:custDataLst>
      <p:custData r:id="rId1"/>
      <p:tags r:id="rId2"/>
    </p:custData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Four objects" preserve="1" userDrawn="1">
  <p:cSld name="Four objects">
    <p:spTree>
      <p:nvGrpSpPr>
        <p:cNvPr id="1" name=""/>
        <p:cNvGrpSpPr/>
        <p:nvPr/>
      </p:nvGrpSpPr>
      <p:grpSpPr>
        <a:xfrm>
          <a:off x="0" y="0"/>
          <a:ext cx="0" cy="0"/>
          <a:chOff x="0" y="0"/>
          <a:chExt cx="0" cy="0"/>
        </a:xfrm>
      </p:grpSpPr>
      <p:sp>
        <p:nvSpPr>
          <p:cNvPr id="3" name="cdtContent Placeholder 2 Id3"/>
          <p:cNvSpPr>
            <a:spLocks noGrp="1"/>
          </p:cNvSpPr>
          <p:nvPr>
            <p:ph sz="quarter" idx="1" hasCustomPrompt="1"/>
            <p:custDataLst>
              <p:tags r:id="rId3"/>
            </p:custDataLst>
          </p:nvPr>
        </p:nvSpPr>
        <p:spPr>
          <a:xfrm>
            <a:off x="627063" y="1443038"/>
            <a:ext cx="5472112" cy="2300962"/>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00000"/>
              </a:lnSpc>
              <a:spcBef>
                <a:spcPts val="300"/>
              </a:spcBef>
              <a:spcAft>
                <a:spcPct val="0"/>
              </a:spcAft>
              <a:buClr>
                <a:srgbClr val="879BAA"/>
              </a:buClr>
              <a:buSzTx/>
              <a:buFont typeface="Arial" pitchFamily="34" charset="0"/>
              <a:buNone/>
              <a:tabLst/>
              <a:defRPr lang="de-DE"/>
            </a:lvl1pPr>
            <a:lvl2pPr marL="179388"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2pPr>
            <a:lvl3pPr marL="358775"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3pPr>
            <a:lvl4pPr marL="538163"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4pPr>
            <a:lvl5pPr marL="720000" marR="0" indent="-180000" algn="l" defTabSz="914400" rtl="0" eaLnBrk="1" fontAlgn="base" latinLnBrk="0" hangingPunct="1">
              <a:lnSpc>
                <a:spcPct val="100000"/>
              </a:lnSpc>
              <a:spcBef>
                <a:spcPts val="300"/>
              </a:spcBef>
              <a:spcAft>
                <a:spcPct val="0"/>
              </a:spcAft>
              <a:buClr>
                <a:srgbClr val="879BAA"/>
              </a:buClr>
              <a:buSzTx/>
              <a:buFontTx/>
              <a:buChar char="•"/>
              <a:tabLst/>
              <a:defRPr lang="de-DE"/>
            </a:lvl5p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4" name="cdtContent Placeholder 3 Id4"/>
          <p:cNvSpPr>
            <a:spLocks noGrp="1"/>
          </p:cNvSpPr>
          <p:nvPr>
            <p:ph sz="quarter" idx="2" hasCustomPrompt="1"/>
            <p:custDataLst>
              <p:tags r:id="rId4"/>
            </p:custDataLst>
          </p:nvPr>
        </p:nvSpPr>
        <p:spPr>
          <a:xfrm>
            <a:off x="6243638" y="1443038"/>
            <a:ext cx="5472112" cy="2300962"/>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00000"/>
              </a:lnSpc>
              <a:spcBef>
                <a:spcPts val="300"/>
              </a:spcBef>
              <a:spcAft>
                <a:spcPct val="0"/>
              </a:spcAft>
              <a:buClr>
                <a:srgbClr val="879BAA"/>
              </a:buClr>
              <a:buSzTx/>
              <a:buFont typeface="Arial" pitchFamily="34" charset="0"/>
              <a:buNone/>
              <a:tabLst/>
              <a:defRPr lang="de-DE"/>
            </a:lvl1pPr>
            <a:lvl2pPr marL="179388"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2pPr>
            <a:lvl3pPr marL="358775"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3pPr>
            <a:lvl4pPr marL="538163"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4pPr>
            <a:lvl5pPr marL="720000" marR="0" indent="-180000" algn="l" defTabSz="914400" rtl="0" eaLnBrk="1" fontAlgn="base" latinLnBrk="0" hangingPunct="1">
              <a:lnSpc>
                <a:spcPct val="100000"/>
              </a:lnSpc>
              <a:spcBef>
                <a:spcPts val="300"/>
              </a:spcBef>
              <a:spcAft>
                <a:spcPct val="0"/>
              </a:spcAft>
              <a:buClr>
                <a:srgbClr val="879BAA"/>
              </a:buClr>
              <a:buSzTx/>
              <a:buFontTx/>
              <a:buChar char="•"/>
              <a:tabLst/>
              <a:defRPr lang="de-DE"/>
            </a:lvl5p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5" name="cdtContent Placeholder 4 Id5"/>
          <p:cNvSpPr>
            <a:spLocks noGrp="1"/>
          </p:cNvSpPr>
          <p:nvPr>
            <p:ph sz="quarter" idx="3" hasCustomPrompt="1"/>
            <p:custDataLst>
              <p:tags r:id="rId5"/>
            </p:custDataLst>
          </p:nvPr>
        </p:nvSpPr>
        <p:spPr>
          <a:xfrm>
            <a:off x="627063" y="3888000"/>
            <a:ext cx="5472112" cy="2304000"/>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00000"/>
              </a:lnSpc>
              <a:spcBef>
                <a:spcPts val="300"/>
              </a:spcBef>
              <a:spcAft>
                <a:spcPct val="0"/>
              </a:spcAft>
              <a:buClr>
                <a:srgbClr val="879BAA"/>
              </a:buClr>
              <a:buSzTx/>
              <a:buFont typeface="Arial" pitchFamily="34" charset="0"/>
              <a:buNone/>
              <a:tabLst/>
              <a:defRPr lang="de-DE"/>
            </a:lvl1pPr>
            <a:lvl2pPr marL="179388"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2pPr>
            <a:lvl3pPr marL="358775"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3pPr>
            <a:lvl4pPr marL="538163"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4pPr>
            <a:lvl5pPr marL="720000" marR="0" indent="-180000" algn="l" defTabSz="914400" rtl="0" eaLnBrk="1" fontAlgn="base" latinLnBrk="0" hangingPunct="1">
              <a:lnSpc>
                <a:spcPct val="100000"/>
              </a:lnSpc>
              <a:spcBef>
                <a:spcPts val="300"/>
              </a:spcBef>
              <a:spcAft>
                <a:spcPct val="0"/>
              </a:spcAft>
              <a:buClr>
                <a:srgbClr val="879BAA"/>
              </a:buClr>
              <a:buSzTx/>
              <a:buFontTx/>
              <a:buChar char="•"/>
              <a:tabLst/>
              <a:defRPr lang="de-DE"/>
            </a:lvl5p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6" name="cdtContent Placeholder 5 Id6"/>
          <p:cNvSpPr>
            <a:spLocks noGrp="1"/>
          </p:cNvSpPr>
          <p:nvPr>
            <p:ph sz="quarter" idx="4" hasCustomPrompt="1"/>
            <p:custDataLst>
              <p:tags r:id="rId6"/>
            </p:custDataLst>
          </p:nvPr>
        </p:nvSpPr>
        <p:spPr>
          <a:xfrm>
            <a:off x="6243638" y="3888000"/>
            <a:ext cx="5472112" cy="2304000"/>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00000"/>
              </a:lnSpc>
              <a:spcBef>
                <a:spcPts val="300"/>
              </a:spcBef>
              <a:spcAft>
                <a:spcPct val="0"/>
              </a:spcAft>
              <a:buClr>
                <a:srgbClr val="879BAA"/>
              </a:buClr>
              <a:buSzTx/>
              <a:buFont typeface="Arial" pitchFamily="34" charset="0"/>
              <a:buNone/>
              <a:tabLst/>
              <a:defRPr lang="de-DE"/>
            </a:lvl1pPr>
            <a:lvl2pPr marL="179388"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2pPr>
            <a:lvl3pPr marL="358775"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3pPr>
            <a:lvl4pPr marL="538163"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4pPr>
            <a:lvl5pPr marL="720000" marR="0" indent="-180000" algn="l" defTabSz="914400" rtl="0" eaLnBrk="1" fontAlgn="base" latinLnBrk="0" hangingPunct="1">
              <a:lnSpc>
                <a:spcPct val="100000"/>
              </a:lnSpc>
              <a:spcBef>
                <a:spcPts val="300"/>
              </a:spcBef>
              <a:spcAft>
                <a:spcPct val="0"/>
              </a:spcAft>
              <a:buClr>
                <a:srgbClr val="879BAA"/>
              </a:buClr>
              <a:buSzTx/>
              <a:buFontTx/>
              <a:buChar char="•"/>
              <a:tabLst/>
              <a:defRPr lang="de-DE"/>
            </a:lvl5p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7" name="Titel 6"/>
          <p:cNvSpPr>
            <a:spLocks noGrp="1"/>
          </p:cNvSpPr>
          <p:nvPr>
            <p:ph type="title" hasCustomPrompt="1"/>
          </p:nvPr>
        </p:nvSpPr>
        <p:spPr/>
        <p:txBody>
          <a:bodyPr/>
          <a:lstStyle/>
          <a:p>
            <a:r>
              <a:rPr lang="de-DE" dirty="0"/>
              <a:t>Click </a:t>
            </a:r>
            <a:r>
              <a:rPr lang="de-DE" dirty="0" err="1"/>
              <a:t>to</a:t>
            </a:r>
            <a:r>
              <a:rPr lang="de-DE" dirty="0"/>
              <a:t> </a:t>
            </a:r>
            <a:r>
              <a:rPr lang="de-DE" dirty="0" err="1"/>
              <a:t>edit</a:t>
            </a:r>
            <a:r>
              <a:rPr lang="de-DE" dirty="0"/>
              <a:t> Master title style</a:t>
            </a:r>
          </a:p>
        </p:txBody>
      </p:sp>
    </p:spTree>
    <p:custDataLst>
      <p:custData r:id="rId1"/>
      <p:tags r:id="rId2"/>
    </p:custDataLst>
    <p:extLst>
      <p:ext uri="{BB962C8B-B14F-4D97-AF65-F5344CB8AC3E}">
        <p14:creationId xmlns:p14="http://schemas.microsoft.com/office/powerpoint/2010/main" val="25576722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Free Content + Navigation" preserve="1" userDrawn="1">
  <p:cSld name="Free Content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3"/>
            </p:custDataLst>
          </p:nvPr>
        </p:nvSpPr>
        <p:spPr>
          <a:xfrm>
            <a:off x="0" y="-1"/>
            <a:ext cx="12198350" cy="1440000"/>
          </a:xfrm>
        </p:spPr>
        <p:txBody>
          <a:body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5" name="cdtTextplatzhalter 13 Id5"/>
          <p:cNvSpPr>
            <a:spLocks noGrp="1"/>
          </p:cNvSpPr>
          <p:nvPr>
            <p:ph type="body" sz="quarter" idx="13" hasCustomPrompt="1"/>
            <p:custDataLst>
              <p:tags r:id="rId4"/>
            </p:custDataLst>
          </p:nvPr>
        </p:nvSpPr>
        <p:spPr>
          <a:xfrm>
            <a:off x="10419751" y="1443038"/>
            <a:ext cx="1295999" cy="4748962"/>
          </a:xfrm>
        </p:spPr>
        <p:txBody>
          <a:bodyPr/>
          <a:lstStyle>
            <a:lvl1pPr marL="144000" indent="-144000">
              <a:lnSpc>
                <a:spcPct val="100000"/>
              </a:lnSpc>
              <a:spcBef>
                <a:spcPts val="400"/>
              </a:spcBef>
              <a:spcAft>
                <a:spcPts val="400"/>
              </a:spcAft>
              <a:buSzPct val="70000"/>
              <a:buFont typeface="Arial" pitchFamily="34" charset="0"/>
              <a:buChar char="►"/>
              <a:defRPr sz="1200">
                <a:solidFill>
                  <a:srgbClr val="879BAA"/>
                </a:solidFill>
              </a:defRPr>
            </a:lvl1pPr>
            <a:lvl2pPr marL="144000" indent="-144000">
              <a:lnSpc>
                <a:spcPct val="100000"/>
              </a:lnSpc>
              <a:spcBef>
                <a:spcPts val="400"/>
              </a:spcBef>
              <a:spcAft>
                <a:spcPts val="400"/>
              </a:spcAft>
              <a:buClrTx/>
              <a:buSzPct val="70000"/>
              <a:buFont typeface="Arial" pitchFamily="34" charset="0"/>
              <a:buChar char="►"/>
              <a:defRPr sz="1200">
                <a:solidFill>
                  <a:srgbClr val="641946"/>
                </a:solidFill>
              </a:defRPr>
            </a:lvl2pPr>
            <a:lvl3pPr marL="288000" indent="-144000">
              <a:lnSpc>
                <a:spcPct val="100000"/>
              </a:lnSpc>
              <a:spcBef>
                <a:spcPts val="300"/>
              </a:spcBef>
              <a:spcAft>
                <a:spcPts val="300"/>
              </a:spcAft>
              <a:buSzPct val="70000"/>
              <a:buFont typeface="Arial" pitchFamily="34" charset="0"/>
              <a:buChar char="►"/>
              <a:defRPr sz="1000">
                <a:solidFill>
                  <a:srgbClr val="879BAA"/>
                </a:solidFill>
              </a:defRPr>
            </a:lvl3pPr>
            <a:lvl4pPr marL="288000" indent="-144000">
              <a:lnSpc>
                <a:spcPct val="100000"/>
              </a:lnSpc>
              <a:spcBef>
                <a:spcPts val="300"/>
              </a:spcBef>
              <a:spcAft>
                <a:spcPts val="300"/>
              </a:spcAft>
              <a:buClrTx/>
              <a:buSzPct val="70000"/>
              <a:buFont typeface="Arial" pitchFamily="34" charset="0"/>
              <a:buChar char="►"/>
              <a:defRPr sz="1000">
                <a:solidFill>
                  <a:srgbClr val="641946"/>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de-DE" noProof="0" dirty="0"/>
              <a:t>Click </a:t>
            </a:r>
            <a:r>
              <a:rPr lang="de-DE" noProof="0" dirty="0" err="1"/>
              <a:t>to</a:t>
            </a:r>
            <a:r>
              <a:rPr lang="de-DE" noProof="0" dirty="0"/>
              <a:t> </a:t>
            </a:r>
            <a:r>
              <a:rPr lang="de-DE" noProof="0" dirty="0" err="1"/>
              <a:t>edit</a:t>
            </a:r>
            <a:r>
              <a:rPr lang="de-DE" noProof="0" dirty="0"/>
              <a:t> </a:t>
            </a:r>
            <a:r>
              <a:rPr lang="de-DE" noProof="0" dirty="0" err="1"/>
              <a:t>the</a:t>
            </a:r>
            <a:r>
              <a:rPr lang="de-DE" noProof="0" dirty="0"/>
              <a:t> </a:t>
            </a:r>
            <a:r>
              <a:rPr lang="de-DE" noProof="0" dirty="0" err="1"/>
              <a:t>navigation</a:t>
            </a:r>
            <a:r>
              <a:rPr lang="de-DE" noProof="0" dirty="0"/>
              <a:t> </a:t>
            </a:r>
            <a:r>
              <a:rPr lang="de-DE" noProof="0" dirty="0" err="1"/>
              <a:t>text</a:t>
            </a:r>
            <a:endParaRPr lang="de-DE" noProof="0" dirty="0"/>
          </a:p>
          <a:p>
            <a:pPr lvl="1"/>
            <a:r>
              <a:rPr lang="de-DE" noProof="0" dirty="0" err="1"/>
              <a:t>active</a:t>
            </a:r>
            <a:r>
              <a:rPr lang="de-DE" noProof="0" dirty="0"/>
              <a:t> </a:t>
            </a:r>
            <a:r>
              <a:rPr lang="de-DE" noProof="0" dirty="0" err="1"/>
              <a:t>chapter</a:t>
            </a:r>
            <a:endParaRPr lang="de-DE" noProof="0" dirty="0"/>
          </a:p>
          <a:p>
            <a:pPr lvl="2"/>
            <a:r>
              <a:rPr lang="de-DE" noProof="0" dirty="0" err="1"/>
              <a:t>subchapter</a:t>
            </a:r>
            <a:endParaRPr lang="de-DE" noProof="0" dirty="0"/>
          </a:p>
          <a:p>
            <a:pPr lvl="3"/>
            <a:r>
              <a:rPr lang="de-DE" noProof="0" dirty="0" err="1"/>
              <a:t>active</a:t>
            </a:r>
            <a:r>
              <a:rPr lang="de-DE" noProof="0" dirty="0"/>
              <a:t> </a:t>
            </a:r>
            <a:r>
              <a:rPr lang="de-DE" noProof="0" dirty="0" err="1"/>
              <a:t>subchapter</a:t>
            </a:r>
            <a:endParaRPr lang="de-DE" noProof="0" dirty="0"/>
          </a:p>
          <a:p>
            <a:pPr lvl="4"/>
            <a:r>
              <a:rPr lang="de-DE" noProof="0" dirty="0" err="1"/>
              <a:t>subchapter</a:t>
            </a:r>
            <a:endParaRPr lang="de-DE" noProof="0" dirty="0"/>
          </a:p>
          <a:p>
            <a:pPr lvl="5"/>
            <a:r>
              <a:rPr lang="de-DE" noProof="0" dirty="0" err="1"/>
              <a:t>active</a:t>
            </a:r>
            <a:r>
              <a:rPr lang="de-DE" noProof="0" dirty="0"/>
              <a:t> </a:t>
            </a:r>
            <a:r>
              <a:rPr lang="de-DE" noProof="0" dirty="0" err="1"/>
              <a:t>subchapter</a:t>
            </a:r>
            <a:endParaRPr lang="de-DE" noProof="0" dirty="0"/>
          </a:p>
        </p:txBody>
      </p:sp>
    </p:spTree>
    <p:custDataLst>
      <p:custData r:id="rId1"/>
      <p:tags r:id="rId2"/>
    </p:custData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object (large) + Navigation" preserve="1" userDrawn="1">
  <p:cSld name="One object (large)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1"/>
            <a:ext cx="12198350" cy="1440000"/>
          </a:xfrm>
        </p:spPr>
        <p:txBody>
          <a:body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3" name="cdtContent Placeholder 2 Id3"/>
          <p:cNvSpPr>
            <a:spLocks noGrp="1"/>
          </p:cNvSpPr>
          <p:nvPr>
            <p:ph idx="1"/>
            <p:custDataLst>
              <p:tags r:id="rId3"/>
            </p:custDataLst>
          </p:nvPr>
        </p:nvSpPr>
        <p:spPr>
          <a:xfrm>
            <a:off x="627063" y="1443038"/>
            <a:ext cx="8208962" cy="4748962"/>
          </a:xfrm>
        </p:spPr>
        <p:txBody>
          <a:body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5" name="cdtTextplatzhalter 13 Id5"/>
          <p:cNvSpPr>
            <a:spLocks noGrp="1"/>
          </p:cNvSpPr>
          <p:nvPr>
            <p:ph type="body" sz="quarter" idx="13" hasCustomPrompt="1"/>
            <p:custDataLst>
              <p:tags r:id="rId4"/>
            </p:custDataLst>
          </p:nvPr>
        </p:nvSpPr>
        <p:spPr>
          <a:xfrm>
            <a:off x="10419751" y="1443038"/>
            <a:ext cx="1295999" cy="4748962"/>
          </a:xfrm>
        </p:spPr>
        <p:txBody>
          <a:bodyPr/>
          <a:lstStyle>
            <a:lvl1pPr marL="144000" indent="-144000">
              <a:lnSpc>
                <a:spcPct val="100000"/>
              </a:lnSpc>
              <a:spcBef>
                <a:spcPts val="400"/>
              </a:spcBef>
              <a:spcAft>
                <a:spcPts val="400"/>
              </a:spcAft>
              <a:buSzPct val="70000"/>
              <a:buFont typeface="Arial" pitchFamily="34" charset="0"/>
              <a:buChar char="►"/>
              <a:defRPr sz="1200">
                <a:solidFill>
                  <a:srgbClr val="879BAA"/>
                </a:solidFill>
              </a:defRPr>
            </a:lvl1pPr>
            <a:lvl2pPr marL="144000" indent="-144000">
              <a:lnSpc>
                <a:spcPct val="100000"/>
              </a:lnSpc>
              <a:spcBef>
                <a:spcPts val="400"/>
              </a:spcBef>
              <a:spcAft>
                <a:spcPts val="400"/>
              </a:spcAft>
              <a:buClrTx/>
              <a:buSzPct val="70000"/>
              <a:buFont typeface="Arial" pitchFamily="34" charset="0"/>
              <a:buChar char="►"/>
              <a:defRPr sz="1200">
                <a:solidFill>
                  <a:srgbClr val="641946"/>
                </a:solidFill>
              </a:defRPr>
            </a:lvl2pPr>
            <a:lvl3pPr marL="288000" indent="-144000">
              <a:lnSpc>
                <a:spcPct val="100000"/>
              </a:lnSpc>
              <a:spcBef>
                <a:spcPts val="300"/>
              </a:spcBef>
              <a:spcAft>
                <a:spcPts val="300"/>
              </a:spcAft>
              <a:buSzPct val="70000"/>
              <a:buFont typeface="Arial" pitchFamily="34" charset="0"/>
              <a:buChar char="►"/>
              <a:defRPr sz="1000">
                <a:solidFill>
                  <a:srgbClr val="879BAA"/>
                </a:solidFill>
              </a:defRPr>
            </a:lvl3pPr>
            <a:lvl4pPr marL="288000" indent="-144000">
              <a:lnSpc>
                <a:spcPct val="100000"/>
              </a:lnSpc>
              <a:spcBef>
                <a:spcPts val="300"/>
              </a:spcBef>
              <a:spcAft>
                <a:spcPts val="300"/>
              </a:spcAft>
              <a:buClrTx/>
              <a:buSzPct val="70000"/>
              <a:buFont typeface="Arial" pitchFamily="34" charset="0"/>
              <a:buChar char="►"/>
              <a:defRPr sz="1000">
                <a:solidFill>
                  <a:srgbClr val="641946"/>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de-DE" noProof="0" dirty="0"/>
              <a:t>Click </a:t>
            </a:r>
            <a:r>
              <a:rPr lang="de-DE" noProof="0" dirty="0" err="1"/>
              <a:t>to</a:t>
            </a:r>
            <a:r>
              <a:rPr lang="de-DE" noProof="0" dirty="0"/>
              <a:t> </a:t>
            </a:r>
            <a:r>
              <a:rPr lang="de-DE" noProof="0" dirty="0" err="1"/>
              <a:t>edit</a:t>
            </a:r>
            <a:r>
              <a:rPr lang="de-DE" noProof="0" dirty="0"/>
              <a:t> </a:t>
            </a:r>
            <a:r>
              <a:rPr lang="de-DE" noProof="0" dirty="0" err="1"/>
              <a:t>the</a:t>
            </a:r>
            <a:r>
              <a:rPr lang="de-DE" noProof="0" dirty="0"/>
              <a:t> </a:t>
            </a:r>
            <a:r>
              <a:rPr lang="de-DE" noProof="0" dirty="0" err="1"/>
              <a:t>navigation</a:t>
            </a:r>
            <a:r>
              <a:rPr lang="de-DE" noProof="0" dirty="0"/>
              <a:t> </a:t>
            </a:r>
            <a:r>
              <a:rPr lang="de-DE" noProof="0" dirty="0" err="1"/>
              <a:t>text</a:t>
            </a:r>
            <a:endParaRPr lang="de-DE" noProof="0" dirty="0"/>
          </a:p>
          <a:p>
            <a:pPr lvl="1"/>
            <a:r>
              <a:rPr lang="de-DE" noProof="0" dirty="0" err="1"/>
              <a:t>active</a:t>
            </a:r>
            <a:r>
              <a:rPr lang="de-DE" noProof="0" dirty="0"/>
              <a:t> </a:t>
            </a:r>
            <a:r>
              <a:rPr lang="de-DE" noProof="0" dirty="0" err="1"/>
              <a:t>chapter</a:t>
            </a:r>
            <a:endParaRPr lang="de-DE" noProof="0" dirty="0"/>
          </a:p>
          <a:p>
            <a:pPr lvl="2"/>
            <a:r>
              <a:rPr lang="de-DE" noProof="0" dirty="0" err="1"/>
              <a:t>subchapter</a:t>
            </a:r>
            <a:endParaRPr lang="de-DE" noProof="0" dirty="0"/>
          </a:p>
          <a:p>
            <a:pPr lvl="3"/>
            <a:r>
              <a:rPr lang="de-DE" noProof="0" dirty="0" err="1"/>
              <a:t>active</a:t>
            </a:r>
            <a:r>
              <a:rPr lang="de-DE" noProof="0" dirty="0"/>
              <a:t> </a:t>
            </a:r>
            <a:r>
              <a:rPr lang="de-DE" noProof="0" dirty="0" err="1"/>
              <a:t>subchapter</a:t>
            </a:r>
            <a:endParaRPr lang="de-DE" noProof="0" dirty="0"/>
          </a:p>
          <a:p>
            <a:pPr lvl="4"/>
            <a:r>
              <a:rPr lang="de-DE" noProof="0" dirty="0" err="1"/>
              <a:t>subchapter</a:t>
            </a:r>
            <a:endParaRPr lang="de-DE" noProof="0" dirty="0"/>
          </a:p>
          <a:p>
            <a:pPr lvl="5"/>
            <a:r>
              <a:rPr lang="de-DE" noProof="0" dirty="0" err="1"/>
              <a:t>active</a:t>
            </a:r>
            <a:r>
              <a:rPr lang="de-DE" noProof="0" dirty="0"/>
              <a:t> </a:t>
            </a:r>
            <a:r>
              <a:rPr lang="de-DE" noProof="0" dirty="0" err="1"/>
              <a:t>subchapter</a:t>
            </a:r>
            <a:endParaRPr lang="de-DE" noProof="0" dirty="0"/>
          </a:p>
        </p:txBody>
      </p:sp>
    </p:spTree>
    <p:custDataLst>
      <p:custData r:id="rId1"/>
    </p:custData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object (small) + Navigation" preserve="1" userDrawn="1">
  <p:cSld name="One object (small)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1"/>
            <a:ext cx="12198350" cy="1440000"/>
          </a:xfrm>
        </p:spPr>
        <p:txBody>
          <a:body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3" name="cdtContent Placeholder 2 Id3"/>
          <p:cNvSpPr>
            <a:spLocks noGrp="1"/>
          </p:cNvSpPr>
          <p:nvPr>
            <p:ph idx="1"/>
            <p:custDataLst>
              <p:tags r:id="rId3"/>
            </p:custDataLst>
          </p:nvPr>
        </p:nvSpPr>
        <p:spPr>
          <a:xfrm>
            <a:off x="627063" y="1443038"/>
            <a:ext cx="6768000" cy="4748962"/>
          </a:xfrm>
        </p:spPr>
        <p:txBody>
          <a:body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6" name="cdtTextplatzhalter 13 Id6"/>
          <p:cNvSpPr>
            <a:spLocks noGrp="1"/>
          </p:cNvSpPr>
          <p:nvPr>
            <p:ph type="body" sz="quarter" idx="13" hasCustomPrompt="1"/>
            <p:custDataLst>
              <p:tags r:id="rId4"/>
            </p:custDataLst>
          </p:nvPr>
        </p:nvSpPr>
        <p:spPr>
          <a:xfrm>
            <a:off x="10419751" y="1443038"/>
            <a:ext cx="1295999" cy="4748962"/>
          </a:xfrm>
        </p:spPr>
        <p:txBody>
          <a:bodyPr/>
          <a:lstStyle>
            <a:lvl1pPr marL="144000" indent="-144000">
              <a:lnSpc>
                <a:spcPct val="100000"/>
              </a:lnSpc>
              <a:spcBef>
                <a:spcPts val="400"/>
              </a:spcBef>
              <a:spcAft>
                <a:spcPts val="400"/>
              </a:spcAft>
              <a:buSzPct val="70000"/>
              <a:buFont typeface="Arial" pitchFamily="34" charset="0"/>
              <a:buChar char="►"/>
              <a:defRPr sz="1200">
                <a:solidFill>
                  <a:srgbClr val="879BAA"/>
                </a:solidFill>
              </a:defRPr>
            </a:lvl1pPr>
            <a:lvl2pPr marL="144000" indent="-144000">
              <a:lnSpc>
                <a:spcPct val="100000"/>
              </a:lnSpc>
              <a:spcBef>
                <a:spcPts val="400"/>
              </a:spcBef>
              <a:spcAft>
                <a:spcPts val="400"/>
              </a:spcAft>
              <a:buClrTx/>
              <a:buSzPct val="70000"/>
              <a:buFont typeface="Arial" pitchFamily="34" charset="0"/>
              <a:buChar char="►"/>
              <a:defRPr sz="1200">
                <a:solidFill>
                  <a:srgbClr val="641946"/>
                </a:solidFill>
              </a:defRPr>
            </a:lvl2pPr>
            <a:lvl3pPr marL="288000" indent="-144000">
              <a:lnSpc>
                <a:spcPct val="100000"/>
              </a:lnSpc>
              <a:spcBef>
                <a:spcPts val="300"/>
              </a:spcBef>
              <a:spcAft>
                <a:spcPts val="300"/>
              </a:spcAft>
              <a:buSzPct val="70000"/>
              <a:buFont typeface="Arial" pitchFamily="34" charset="0"/>
              <a:buChar char="►"/>
              <a:defRPr sz="1000">
                <a:solidFill>
                  <a:srgbClr val="879BAA"/>
                </a:solidFill>
              </a:defRPr>
            </a:lvl3pPr>
            <a:lvl4pPr marL="288000" indent="-144000">
              <a:lnSpc>
                <a:spcPct val="100000"/>
              </a:lnSpc>
              <a:spcBef>
                <a:spcPts val="300"/>
              </a:spcBef>
              <a:spcAft>
                <a:spcPts val="300"/>
              </a:spcAft>
              <a:buClrTx/>
              <a:buSzPct val="70000"/>
              <a:buFont typeface="Arial" pitchFamily="34" charset="0"/>
              <a:buChar char="►"/>
              <a:defRPr sz="1000">
                <a:solidFill>
                  <a:srgbClr val="641946"/>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de-DE" noProof="0" dirty="0"/>
              <a:t>Click </a:t>
            </a:r>
            <a:r>
              <a:rPr lang="de-DE" noProof="0" dirty="0" err="1"/>
              <a:t>to</a:t>
            </a:r>
            <a:r>
              <a:rPr lang="de-DE" noProof="0" dirty="0"/>
              <a:t> </a:t>
            </a:r>
            <a:r>
              <a:rPr lang="de-DE" noProof="0" dirty="0" err="1"/>
              <a:t>edit</a:t>
            </a:r>
            <a:r>
              <a:rPr lang="de-DE" noProof="0" dirty="0"/>
              <a:t> </a:t>
            </a:r>
            <a:r>
              <a:rPr lang="de-DE" noProof="0" dirty="0" err="1"/>
              <a:t>the</a:t>
            </a:r>
            <a:r>
              <a:rPr lang="de-DE" noProof="0" dirty="0"/>
              <a:t> </a:t>
            </a:r>
            <a:r>
              <a:rPr lang="de-DE" noProof="0" dirty="0" err="1"/>
              <a:t>navigation</a:t>
            </a:r>
            <a:r>
              <a:rPr lang="de-DE" noProof="0" dirty="0"/>
              <a:t> </a:t>
            </a:r>
            <a:r>
              <a:rPr lang="de-DE" noProof="0" dirty="0" err="1"/>
              <a:t>text</a:t>
            </a:r>
            <a:endParaRPr lang="de-DE" noProof="0" dirty="0"/>
          </a:p>
          <a:p>
            <a:pPr lvl="1"/>
            <a:r>
              <a:rPr lang="de-DE" noProof="0" dirty="0" err="1"/>
              <a:t>active</a:t>
            </a:r>
            <a:r>
              <a:rPr lang="de-DE" noProof="0" dirty="0"/>
              <a:t> </a:t>
            </a:r>
            <a:r>
              <a:rPr lang="de-DE" noProof="0" dirty="0" err="1"/>
              <a:t>chapter</a:t>
            </a:r>
            <a:endParaRPr lang="de-DE" noProof="0" dirty="0"/>
          </a:p>
          <a:p>
            <a:pPr lvl="2"/>
            <a:r>
              <a:rPr lang="de-DE" noProof="0" dirty="0" err="1"/>
              <a:t>subchapter</a:t>
            </a:r>
            <a:endParaRPr lang="de-DE" noProof="0" dirty="0"/>
          </a:p>
          <a:p>
            <a:pPr lvl="3"/>
            <a:r>
              <a:rPr lang="de-DE" noProof="0" dirty="0" err="1"/>
              <a:t>active</a:t>
            </a:r>
            <a:r>
              <a:rPr lang="de-DE" noProof="0" dirty="0"/>
              <a:t> </a:t>
            </a:r>
            <a:r>
              <a:rPr lang="de-DE" noProof="0" dirty="0" err="1"/>
              <a:t>subchapter</a:t>
            </a:r>
            <a:endParaRPr lang="de-DE" noProof="0" dirty="0"/>
          </a:p>
          <a:p>
            <a:pPr lvl="4"/>
            <a:r>
              <a:rPr lang="de-DE" noProof="0" dirty="0" err="1"/>
              <a:t>subchapter</a:t>
            </a:r>
            <a:endParaRPr lang="de-DE" noProof="0" dirty="0"/>
          </a:p>
          <a:p>
            <a:pPr lvl="5"/>
            <a:r>
              <a:rPr lang="de-DE" noProof="0" dirty="0" err="1"/>
              <a:t>active</a:t>
            </a:r>
            <a:r>
              <a:rPr lang="de-DE" noProof="0" dirty="0"/>
              <a:t> </a:t>
            </a:r>
            <a:r>
              <a:rPr lang="de-DE" noProof="0" dirty="0" err="1"/>
              <a:t>subchapter</a:t>
            </a:r>
            <a:endParaRPr lang="de-DE" noProof="0" dirty="0"/>
          </a:p>
        </p:txBody>
      </p:sp>
    </p:spTree>
    <p:custDataLst>
      <p:custData r:id="rId1"/>
    </p:custData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lumns + Navigation" preserve="1" userDrawn="1">
  <p:cSld name="Two columns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1"/>
            <a:ext cx="12198350" cy="1440000"/>
          </a:xfrm>
        </p:spPr>
        <p:txBody>
          <a:body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3" name="cdtContent Placeholder 2 Id3"/>
          <p:cNvSpPr>
            <a:spLocks noGrp="1"/>
          </p:cNvSpPr>
          <p:nvPr>
            <p:ph idx="1"/>
            <p:custDataLst>
              <p:tags r:id="rId3"/>
            </p:custDataLst>
          </p:nvPr>
        </p:nvSpPr>
        <p:spPr>
          <a:xfrm>
            <a:off x="627063" y="1443038"/>
            <a:ext cx="4032000" cy="4748962"/>
          </a:xfrm>
        </p:spPr>
        <p:txBody>
          <a:body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13" name="cdtContent Placeholder 12 Id13"/>
          <p:cNvSpPr>
            <a:spLocks noGrp="1"/>
          </p:cNvSpPr>
          <p:nvPr>
            <p:ph sz="quarter" idx="13"/>
            <p:custDataLst>
              <p:tags r:id="rId4"/>
            </p:custDataLst>
          </p:nvPr>
        </p:nvSpPr>
        <p:spPr>
          <a:xfrm>
            <a:off x="4804025" y="1443038"/>
            <a:ext cx="4032000" cy="4748962"/>
          </a:xfrm>
        </p:spPr>
        <p:txBody>
          <a:body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6" name="cdtTextplatzhalter 13 Id6"/>
          <p:cNvSpPr>
            <a:spLocks noGrp="1"/>
          </p:cNvSpPr>
          <p:nvPr>
            <p:ph type="body" sz="quarter" idx="14" hasCustomPrompt="1"/>
            <p:custDataLst>
              <p:tags r:id="rId5"/>
            </p:custDataLst>
          </p:nvPr>
        </p:nvSpPr>
        <p:spPr>
          <a:xfrm>
            <a:off x="10419751" y="1443038"/>
            <a:ext cx="1295999" cy="4748962"/>
          </a:xfrm>
        </p:spPr>
        <p:txBody>
          <a:bodyPr/>
          <a:lstStyle>
            <a:lvl1pPr marL="144000" indent="-144000">
              <a:lnSpc>
                <a:spcPct val="100000"/>
              </a:lnSpc>
              <a:spcBef>
                <a:spcPts val="400"/>
              </a:spcBef>
              <a:spcAft>
                <a:spcPts val="400"/>
              </a:spcAft>
              <a:buSzPct val="70000"/>
              <a:buFont typeface="Arial" pitchFamily="34" charset="0"/>
              <a:buChar char="►"/>
              <a:defRPr sz="1200">
                <a:solidFill>
                  <a:srgbClr val="879BAA"/>
                </a:solidFill>
              </a:defRPr>
            </a:lvl1pPr>
            <a:lvl2pPr marL="144000" indent="-144000">
              <a:lnSpc>
                <a:spcPct val="100000"/>
              </a:lnSpc>
              <a:spcBef>
                <a:spcPts val="400"/>
              </a:spcBef>
              <a:spcAft>
                <a:spcPts val="400"/>
              </a:spcAft>
              <a:buClrTx/>
              <a:buSzPct val="70000"/>
              <a:buFont typeface="Arial" pitchFamily="34" charset="0"/>
              <a:buChar char="►"/>
              <a:defRPr sz="1200">
                <a:solidFill>
                  <a:srgbClr val="641946"/>
                </a:solidFill>
              </a:defRPr>
            </a:lvl2pPr>
            <a:lvl3pPr marL="288000" indent="-144000">
              <a:lnSpc>
                <a:spcPct val="100000"/>
              </a:lnSpc>
              <a:spcBef>
                <a:spcPts val="300"/>
              </a:spcBef>
              <a:spcAft>
                <a:spcPts val="300"/>
              </a:spcAft>
              <a:buSzPct val="70000"/>
              <a:buFont typeface="Arial" pitchFamily="34" charset="0"/>
              <a:buChar char="►"/>
              <a:defRPr sz="1000">
                <a:solidFill>
                  <a:srgbClr val="879BAA"/>
                </a:solidFill>
              </a:defRPr>
            </a:lvl3pPr>
            <a:lvl4pPr marL="288000" indent="-144000">
              <a:lnSpc>
                <a:spcPct val="100000"/>
              </a:lnSpc>
              <a:spcBef>
                <a:spcPts val="300"/>
              </a:spcBef>
              <a:spcAft>
                <a:spcPts val="300"/>
              </a:spcAft>
              <a:buClrTx/>
              <a:buSzPct val="70000"/>
              <a:buFont typeface="Arial" pitchFamily="34" charset="0"/>
              <a:buChar char="►"/>
              <a:defRPr sz="1000">
                <a:solidFill>
                  <a:srgbClr val="641946"/>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de-DE" noProof="0" dirty="0"/>
              <a:t>Click </a:t>
            </a:r>
            <a:r>
              <a:rPr lang="de-DE" noProof="0" dirty="0" err="1"/>
              <a:t>to</a:t>
            </a:r>
            <a:r>
              <a:rPr lang="de-DE" noProof="0" dirty="0"/>
              <a:t> </a:t>
            </a:r>
            <a:r>
              <a:rPr lang="de-DE" noProof="0" dirty="0" err="1"/>
              <a:t>edit</a:t>
            </a:r>
            <a:r>
              <a:rPr lang="de-DE" noProof="0" dirty="0"/>
              <a:t> </a:t>
            </a:r>
            <a:r>
              <a:rPr lang="de-DE" noProof="0" dirty="0" err="1"/>
              <a:t>the</a:t>
            </a:r>
            <a:r>
              <a:rPr lang="de-DE" noProof="0" dirty="0"/>
              <a:t> </a:t>
            </a:r>
            <a:r>
              <a:rPr lang="de-DE" noProof="0" dirty="0" err="1"/>
              <a:t>navigation</a:t>
            </a:r>
            <a:r>
              <a:rPr lang="de-DE" noProof="0" dirty="0"/>
              <a:t> </a:t>
            </a:r>
            <a:r>
              <a:rPr lang="de-DE" noProof="0" dirty="0" err="1"/>
              <a:t>text</a:t>
            </a:r>
            <a:endParaRPr lang="de-DE" noProof="0" dirty="0"/>
          </a:p>
          <a:p>
            <a:pPr lvl="1"/>
            <a:r>
              <a:rPr lang="de-DE" noProof="0" dirty="0" err="1"/>
              <a:t>active</a:t>
            </a:r>
            <a:r>
              <a:rPr lang="de-DE" noProof="0" dirty="0"/>
              <a:t> </a:t>
            </a:r>
            <a:r>
              <a:rPr lang="de-DE" noProof="0" dirty="0" err="1"/>
              <a:t>chapter</a:t>
            </a:r>
            <a:endParaRPr lang="de-DE" noProof="0" dirty="0"/>
          </a:p>
          <a:p>
            <a:pPr lvl="2"/>
            <a:r>
              <a:rPr lang="de-DE" noProof="0" dirty="0" err="1"/>
              <a:t>subchapter</a:t>
            </a:r>
            <a:endParaRPr lang="de-DE" noProof="0" dirty="0"/>
          </a:p>
          <a:p>
            <a:pPr lvl="3"/>
            <a:r>
              <a:rPr lang="de-DE" noProof="0" dirty="0" err="1"/>
              <a:t>active</a:t>
            </a:r>
            <a:r>
              <a:rPr lang="de-DE" noProof="0" dirty="0"/>
              <a:t> </a:t>
            </a:r>
            <a:r>
              <a:rPr lang="de-DE" noProof="0" dirty="0" err="1"/>
              <a:t>subchapter</a:t>
            </a:r>
            <a:endParaRPr lang="de-DE" noProof="0" dirty="0"/>
          </a:p>
          <a:p>
            <a:pPr lvl="4"/>
            <a:r>
              <a:rPr lang="de-DE" noProof="0" dirty="0" err="1"/>
              <a:t>subchapter</a:t>
            </a:r>
            <a:endParaRPr lang="de-DE" noProof="0" dirty="0"/>
          </a:p>
          <a:p>
            <a:pPr lvl="5"/>
            <a:r>
              <a:rPr lang="de-DE" noProof="0" dirty="0" err="1"/>
              <a:t>active</a:t>
            </a:r>
            <a:r>
              <a:rPr lang="de-DE" noProof="0" dirty="0"/>
              <a:t> </a:t>
            </a:r>
            <a:r>
              <a:rPr lang="de-DE" noProof="0" dirty="0" err="1"/>
              <a:t>subchapter</a:t>
            </a:r>
            <a:endParaRPr lang="de-DE" noProof="0" dirty="0"/>
          </a:p>
        </p:txBody>
      </p:sp>
    </p:spTree>
    <p:custDataLst>
      <p:custData r:id="rId1"/>
    </p:custData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hree columns + Navigation" preserve="1" userDrawn="1">
  <p:cSld name="Three columns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1"/>
            <a:ext cx="12198350" cy="1440000"/>
          </a:xfrm>
        </p:spPr>
        <p:txBody>
          <a:body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3" name="cdtContent Placeholder 2 Id3"/>
          <p:cNvSpPr>
            <a:spLocks noGrp="1"/>
          </p:cNvSpPr>
          <p:nvPr>
            <p:ph idx="1"/>
            <p:custDataLst>
              <p:tags r:id="rId3"/>
            </p:custDataLst>
          </p:nvPr>
        </p:nvSpPr>
        <p:spPr>
          <a:xfrm>
            <a:off x="627063" y="1443038"/>
            <a:ext cx="2592000" cy="4748962"/>
          </a:xfrm>
        </p:spPr>
        <p:txBody>
          <a:body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13" name="cdtContent Placeholder 12 Id13"/>
          <p:cNvSpPr>
            <a:spLocks noGrp="1"/>
          </p:cNvSpPr>
          <p:nvPr>
            <p:ph sz="quarter" idx="13"/>
            <p:custDataLst>
              <p:tags r:id="rId4"/>
            </p:custDataLst>
          </p:nvPr>
        </p:nvSpPr>
        <p:spPr>
          <a:xfrm>
            <a:off x="3362400" y="1443038"/>
            <a:ext cx="2736775" cy="4748962"/>
          </a:xfrm>
        </p:spPr>
        <p:txBody>
          <a:body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12" name="cdtContent Placeholder 11 Id12"/>
          <p:cNvSpPr>
            <a:spLocks noGrp="1"/>
          </p:cNvSpPr>
          <p:nvPr>
            <p:ph sz="quarter" idx="14"/>
            <p:custDataLst>
              <p:tags r:id="rId5"/>
            </p:custDataLst>
          </p:nvPr>
        </p:nvSpPr>
        <p:spPr>
          <a:xfrm>
            <a:off x="6243638" y="1443038"/>
            <a:ext cx="2592387" cy="4748962"/>
          </a:xfrm>
        </p:spPr>
        <p:txBody>
          <a:body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7" name="cdtTextplatzhalter 13 Id7"/>
          <p:cNvSpPr>
            <a:spLocks noGrp="1"/>
          </p:cNvSpPr>
          <p:nvPr>
            <p:ph type="body" sz="quarter" idx="15" hasCustomPrompt="1"/>
            <p:custDataLst>
              <p:tags r:id="rId6"/>
            </p:custDataLst>
          </p:nvPr>
        </p:nvSpPr>
        <p:spPr>
          <a:xfrm>
            <a:off x="10419751" y="1443038"/>
            <a:ext cx="1295999" cy="4748962"/>
          </a:xfrm>
        </p:spPr>
        <p:txBody>
          <a:bodyPr/>
          <a:lstStyle>
            <a:lvl1pPr marL="144000" indent="-144000">
              <a:lnSpc>
                <a:spcPct val="100000"/>
              </a:lnSpc>
              <a:spcBef>
                <a:spcPts val="400"/>
              </a:spcBef>
              <a:spcAft>
                <a:spcPts val="400"/>
              </a:spcAft>
              <a:buSzPct val="70000"/>
              <a:buFont typeface="Arial" pitchFamily="34" charset="0"/>
              <a:buChar char="►"/>
              <a:defRPr sz="1200">
                <a:solidFill>
                  <a:srgbClr val="879BAA"/>
                </a:solidFill>
              </a:defRPr>
            </a:lvl1pPr>
            <a:lvl2pPr marL="144000" indent="-144000">
              <a:lnSpc>
                <a:spcPct val="100000"/>
              </a:lnSpc>
              <a:spcBef>
                <a:spcPts val="400"/>
              </a:spcBef>
              <a:spcAft>
                <a:spcPts val="400"/>
              </a:spcAft>
              <a:buClrTx/>
              <a:buSzPct val="70000"/>
              <a:buFont typeface="Arial" pitchFamily="34" charset="0"/>
              <a:buChar char="►"/>
              <a:defRPr sz="1200">
                <a:solidFill>
                  <a:srgbClr val="641946"/>
                </a:solidFill>
              </a:defRPr>
            </a:lvl2pPr>
            <a:lvl3pPr marL="288000" indent="-144000">
              <a:lnSpc>
                <a:spcPct val="100000"/>
              </a:lnSpc>
              <a:spcBef>
                <a:spcPts val="300"/>
              </a:spcBef>
              <a:spcAft>
                <a:spcPts val="300"/>
              </a:spcAft>
              <a:buSzPct val="70000"/>
              <a:buFont typeface="Arial" pitchFamily="34" charset="0"/>
              <a:buChar char="►"/>
              <a:defRPr sz="1000">
                <a:solidFill>
                  <a:srgbClr val="879BAA"/>
                </a:solidFill>
              </a:defRPr>
            </a:lvl3pPr>
            <a:lvl4pPr marL="288000" indent="-144000">
              <a:lnSpc>
                <a:spcPct val="100000"/>
              </a:lnSpc>
              <a:spcBef>
                <a:spcPts val="300"/>
              </a:spcBef>
              <a:spcAft>
                <a:spcPts val="300"/>
              </a:spcAft>
              <a:buClrTx/>
              <a:buSzPct val="70000"/>
              <a:buFont typeface="Arial" pitchFamily="34" charset="0"/>
              <a:buChar char="►"/>
              <a:defRPr sz="1000">
                <a:solidFill>
                  <a:srgbClr val="641946"/>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de-DE" noProof="0" dirty="0"/>
              <a:t>Click </a:t>
            </a:r>
            <a:r>
              <a:rPr lang="de-DE" noProof="0" dirty="0" err="1"/>
              <a:t>to</a:t>
            </a:r>
            <a:r>
              <a:rPr lang="de-DE" noProof="0" dirty="0"/>
              <a:t> </a:t>
            </a:r>
            <a:r>
              <a:rPr lang="de-DE" noProof="0" dirty="0" err="1"/>
              <a:t>edit</a:t>
            </a:r>
            <a:r>
              <a:rPr lang="de-DE" noProof="0" dirty="0"/>
              <a:t> </a:t>
            </a:r>
            <a:r>
              <a:rPr lang="de-DE" noProof="0" dirty="0" err="1"/>
              <a:t>the</a:t>
            </a:r>
            <a:r>
              <a:rPr lang="de-DE" noProof="0" dirty="0"/>
              <a:t> </a:t>
            </a:r>
            <a:r>
              <a:rPr lang="de-DE" noProof="0" dirty="0" err="1"/>
              <a:t>navigation</a:t>
            </a:r>
            <a:r>
              <a:rPr lang="de-DE" noProof="0" dirty="0"/>
              <a:t> </a:t>
            </a:r>
            <a:r>
              <a:rPr lang="de-DE" noProof="0" dirty="0" err="1"/>
              <a:t>text</a:t>
            </a:r>
            <a:endParaRPr lang="de-DE" noProof="0" dirty="0"/>
          </a:p>
          <a:p>
            <a:pPr lvl="1"/>
            <a:r>
              <a:rPr lang="de-DE" noProof="0" dirty="0" err="1"/>
              <a:t>active</a:t>
            </a:r>
            <a:r>
              <a:rPr lang="de-DE" noProof="0" dirty="0"/>
              <a:t> </a:t>
            </a:r>
            <a:r>
              <a:rPr lang="de-DE" noProof="0" dirty="0" err="1"/>
              <a:t>chapter</a:t>
            </a:r>
            <a:endParaRPr lang="de-DE" noProof="0" dirty="0"/>
          </a:p>
          <a:p>
            <a:pPr lvl="2"/>
            <a:r>
              <a:rPr lang="de-DE" noProof="0" dirty="0" err="1"/>
              <a:t>subchapter</a:t>
            </a:r>
            <a:endParaRPr lang="de-DE" noProof="0" dirty="0"/>
          </a:p>
          <a:p>
            <a:pPr lvl="3"/>
            <a:r>
              <a:rPr lang="de-DE" noProof="0" dirty="0" err="1"/>
              <a:t>active</a:t>
            </a:r>
            <a:r>
              <a:rPr lang="de-DE" noProof="0" dirty="0"/>
              <a:t> </a:t>
            </a:r>
            <a:r>
              <a:rPr lang="de-DE" noProof="0" dirty="0" err="1"/>
              <a:t>subchapter</a:t>
            </a:r>
            <a:endParaRPr lang="de-DE" noProof="0" dirty="0"/>
          </a:p>
          <a:p>
            <a:pPr lvl="4"/>
            <a:r>
              <a:rPr lang="de-DE" noProof="0" dirty="0" err="1"/>
              <a:t>subchapter</a:t>
            </a:r>
            <a:endParaRPr lang="de-DE" noProof="0" dirty="0"/>
          </a:p>
          <a:p>
            <a:pPr lvl="5"/>
            <a:r>
              <a:rPr lang="de-DE" noProof="0" dirty="0" err="1"/>
              <a:t>active</a:t>
            </a:r>
            <a:r>
              <a:rPr lang="de-DE" noProof="0" dirty="0"/>
              <a:t> </a:t>
            </a:r>
            <a:r>
              <a:rPr lang="de-DE" noProof="0" dirty="0" err="1"/>
              <a:t>subchapter</a:t>
            </a:r>
            <a:endParaRPr lang="de-DE" noProof="0" dirty="0"/>
          </a:p>
        </p:txBody>
      </p:sp>
    </p:spTree>
    <p:custDataLst>
      <p:custData r:id="rId1"/>
    </p:custData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rows + Navigation" preserve="1" userDrawn="1">
  <p:cSld name="Two rows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1"/>
            <a:ext cx="12198350" cy="1440000"/>
          </a:xfrm>
        </p:spPr>
        <p:txBody>
          <a:body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3" name="cdtContent Placeholder 2 Id3"/>
          <p:cNvSpPr>
            <a:spLocks noGrp="1"/>
          </p:cNvSpPr>
          <p:nvPr>
            <p:ph idx="1"/>
            <p:custDataLst>
              <p:tags r:id="rId3"/>
            </p:custDataLst>
          </p:nvPr>
        </p:nvSpPr>
        <p:spPr>
          <a:xfrm>
            <a:off x="627063" y="1443038"/>
            <a:ext cx="8208962" cy="2300962"/>
          </a:xfrm>
        </p:spPr>
        <p:txBody>
          <a:body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13" name="cdtContent Placeholder 12 Id13"/>
          <p:cNvSpPr>
            <a:spLocks noGrp="1"/>
          </p:cNvSpPr>
          <p:nvPr>
            <p:ph sz="quarter" idx="13"/>
            <p:custDataLst>
              <p:tags r:id="rId4"/>
            </p:custDataLst>
          </p:nvPr>
        </p:nvSpPr>
        <p:spPr>
          <a:xfrm>
            <a:off x="627063" y="3888000"/>
            <a:ext cx="8208962" cy="2304000"/>
          </a:xfrm>
        </p:spPr>
        <p:txBody>
          <a:body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6" name="cdtTextplatzhalter 13 Id6"/>
          <p:cNvSpPr>
            <a:spLocks noGrp="1"/>
          </p:cNvSpPr>
          <p:nvPr>
            <p:ph type="body" sz="quarter" idx="14" hasCustomPrompt="1"/>
            <p:custDataLst>
              <p:tags r:id="rId5"/>
            </p:custDataLst>
          </p:nvPr>
        </p:nvSpPr>
        <p:spPr>
          <a:xfrm>
            <a:off x="10419751" y="1443038"/>
            <a:ext cx="1295999" cy="4748962"/>
          </a:xfrm>
        </p:spPr>
        <p:txBody>
          <a:bodyPr/>
          <a:lstStyle>
            <a:lvl1pPr marL="144000" indent="-144000">
              <a:lnSpc>
                <a:spcPct val="100000"/>
              </a:lnSpc>
              <a:spcBef>
                <a:spcPts val="400"/>
              </a:spcBef>
              <a:spcAft>
                <a:spcPts val="400"/>
              </a:spcAft>
              <a:buSzPct val="70000"/>
              <a:buFont typeface="Arial" pitchFamily="34" charset="0"/>
              <a:buChar char="►"/>
              <a:defRPr sz="1200">
                <a:solidFill>
                  <a:srgbClr val="879BAA"/>
                </a:solidFill>
              </a:defRPr>
            </a:lvl1pPr>
            <a:lvl2pPr marL="144000" indent="-144000">
              <a:lnSpc>
                <a:spcPct val="100000"/>
              </a:lnSpc>
              <a:spcBef>
                <a:spcPts val="400"/>
              </a:spcBef>
              <a:spcAft>
                <a:spcPts val="400"/>
              </a:spcAft>
              <a:buClrTx/>
              <a:buSzPct val="70000"/>
              <a:buFont typeface="Arial" pitchFamily="34" charset="0"/>
              <a:buChar char="►"/>
              <a:defRPr sz="1200">
                <a:solidFill>
                  <a:srgbClr val="641946"/>
                </a:solidFill>
              </a:defRPr>
            </a:lvl2pPr>
            <a:lvl3pPr marL="288000" indent="-144000">
              <a:lnSpc>
                <a:spcPct val="100000"/>
              </a:lnSpc>
              <a:spcBef>
                <a:spcPts val="300"/>
              </a:spcBef>
              <a:spcAft>
                <a:spcPts val="300"/>
              </a:spcAft>
              <a:buSzPct val="70000"/>
              <a:buFont typeface="Arial" pitchFamily="34" charset="0"/>
              <a:buChar char="►"/>
              <a:defRPr sz="1000">
                <a:solidFill>
                  <a:srgbClr val="879BAA"/>
                </a:solidFill>
              </a:defRPr>
            </a:lvl3pPr>
            <a:lvl4pPr marL="288000" indent="-144000">
              <a:lnSpc>
                <a:spcPct val="100000"/>
              </a:lnSpc>
              <a:spcBef>
                <a:spcPts val="300"/>
              </a:spcBef>
              <a:spcAft>
                <a:spcPts val="300"/>
              </a:spcAft>
              <a:buClrTx/>
              <a:buSzPct val="70000"/>
              <a:buFont typeface="Arial" pitchFamily="34" charset="0"/>
              <a:buChar char="►"/>
              <a:defRPr sz="1000">
                <a:solidFill>
                  <a:srgbClr val="641946"/>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de-DE" noProof="0" dirty="0"/>
              <a:t>Click </a:t>
            </a:r>
            <a:r>
              <a:rPr lang="de-DE" noProof="0" dirty="0" err="1"/>
              <a:t>to</a:t>
            </a:r>
            <a:r>
              <a:rPr lang="de-DE" noProof="0" dirty="0"/>
              <a:t> </a:t>
            </a:r>
            <a:r>
              <a:rPr lang="de-DE" noProof="0" dirty="0" err="1"/>
              <a:t>edit</a:t>
            </a:r>
            <a:r>
              <a:rPr lang="de-DE" noProof="0" dirty="0"/>
              <a:t> </a:t>
            </a:r>
            <a:r>
              <a:rPr lang="de-DE" noProof="0" dirty="0" err="1"/>
              <a:t>the</a:t>
            </a:r>
            <a:r>
              <a:rPr lang="de-DE" noProof="0" dirty="0"/>
              <a:t> </a:t>
            </a:r>
            <a:r>
              <a:rPr lang="de-DE" noProof="0" dirty="0" err="1"/>
              <a:t>navigation</a:t>
            </a:r>
            <a:r>
              <a:rPr lang="de-DE" noProof="0" dirty="0"/>
              <a:t> </a:t>
            </a:r>
            <a:r>
              <a:rPr lang="de-DE" noProof="0" dirty="0" err="1"/>
              <a:t>text</a:t>
            </a:r>
            <a:endParaRPr lang="de-DE" noProof="0" dirty="0"/>
          </a:p>
          <a:p>
            <a:pPr lvl="1"/>
            <a:r>
              <a:rPr lang="de-DE" noProof="0" dirty="0" err="1"/>
              <a:t>active</a:t>
            </a:r>
            <a:r>
              <a:rPr lang="de-DE" noProof="0" dirty="0"/>
              <a:t> </a:t>
            </a:r>
            <a:r>
              <a:rPr lang="de-DE" noProof="0" dirty="0" err="1"/>
              <a:t>chapter</a:t>
            </a:r>
            <a:endParaRPr lang="de-DE" noProof="0" dirty="0"/>
          </a:p>
          <a:p>
            <a:pPr lvl="2"/>
            <a:r>
              <a:rPr lang="de-DE" noProof="0" dirty="0" err="1"/>
              <a:t>subchapter</a:t>
            </a:r>
            <a:endParaRPr lang="de-DE" noProof="0" dirty="0"/>
          </a:p>
          <a:p>
            <a:pPr lvl="3"/>
            <a:r>
              <a:rPr lang="de-DE" noProof="0" dirty="0" err="1"/>
              <a:t>active</a:t>
            </a:r>
            <a:r>
              <a:rPr lang="de-DE" noProof="0" dirty="0"/>
              <a:t> </a:t>
            </a:r>
            <a:r>
              <a:rPr lang="de-DE" noProof="0" dirty="0" err="1"/>
              <a:t>subchapter</a:t>
            </a:r>
            <a:endParaRPr lang="de-DE" noProof="0" dirty="0"/>
          </a:p>
          <a:p>
            <a:pPr lvl="4"/>
            <a:r>
              <a:rPr lang="de-DE" noProof="0" dirty="0" err="1"/>
              <a:t>subchapter</a:t>
            </a:r>
            <a:endParaRPr lang="de-DE" noProof="0" dirty="0"/>
          </a:p>
          <a:p>
            <a:pPr lvl="5"/>
            <a:r>
              <a:rPr lang="de-DE" noProof="0" dirty="0" err="1"/>
              <a:t>active</a:t>
            </a:r>
            <a:r>
              <a:rPr lang="de-DE" noProof="0" dirty="0"/>
              <a:t> </a:t>
            </a:r>
            <a:r>
              <a:rPr lang="de-DE" noProof="0" dirty="0" err="1"/>
              <a:t>subchapter</a:t>
            </a:r>
            <a:endParaRPr lang="de-DE" noProof="0" dirty="0"/>
          </a:p>
        </p:txBody>
      </p:sp>
    </p:spTree>
    <p:custDataLst>
      <p:custData r:id="rId1"/>
    </p:custData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Four objects + Navigation" preserve="1" userDrawn="1">
  <p:cSld name="Four objects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1"/>
            <a:ext cx="12198350" cy="1440000"/>
          </a:xfrm>
        </p:spPr>
        <p:txBody>
          <a:body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3" name="cdtContent Placeholder 2 Id3"/>
          <p:cNvSpPr>
            <a:spLocks noGrp="1"/>
          </p:cNvSpPr>
          <p:nvPr>
            <p:ph idx="1"/>
            <p:custDataLst>
              <p:tags r:id="rId3"/>
            </p:custDataLst>
          </p:nvPr>
        </p:nvSpPr>
        <p:spPr>
          <a:xfrm>
            <a:off x="627063" y="1443038"/>
            <a:ext cx="4032000" cy="2300962"/>
          </a:xfrm>
        </p:spPr>
        <p:txBody>
          <a:body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13" name="cdtContent Placeholder 12 Id13"/>
          <p:cNvSpPr>
            <a:spLocks noGrp="1"/>
          </p:cNvSpPr>
          <p:nvPr>
            <p:ph sz="quarter" idx="13"/>
            <p:custDataLst>
              <p:tags r:id="rId4"/>
            </p:custDataLst>
          </p:nvPr>
        </p:nvSpPr>
        <p:spPr>
          <a:xfrm>
            <a:off x="4804024" y="1443038"/>
            <a:ext cx="4032000" cy="2300962"/>
          </a:xfrm>
        </p:spPr>
        <p:txBody>
          <a:body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12" name="cdtContent Placeholder 11 Id12"/>
          <p:cNvSpPr>
            <a:spLocks noGrp="1"/>
          </p:cNvSpPr>
          <p:nvPr>
            <p:ph sz="quarter" idx="14"/>
            <p:custDataLst>
              <p:tags r:id="rId5"/>
            </p:custDataLst>
          </p:nvPr>
        </p:nvSpPr>
        <p:spPr>
          <a:xfrm>
            <a:off x="627063" y="3888000"/>
            <a:ext cx="4032000" cy="2304000"/>
          </a:xfrm>
        </p:spPr>
        <p:txBody>
          <a:body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15" name="cdtContent Placeholder 14 Id15"/>
          <p:cNvSpPr>
            <a:spLocks noGrp="1"/>
          </p:cNvSpPr>
          <p:nvPr>
            <p:ph sz="quarter" idx="15"/>
            <p:custDataLst>
              <p:tags r:id="rId6"/>
            </p:custDataLst>
          </p:nvPr>
        </p:nvSpPr>
        <p:spPr>
          <a:xfrm>
            <a:off x="4804025" y="3888000"/>
            <a:ext cx="4032000" cy="2304000"/>
          </a:xfrm>
        </p:spPr>
        <p:txBody>
          <a:body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10" name="cdtTextplatzhalter 13 Id10"/>
          <p:cNvSpPr>
            <a:spLocks noGrp="1"/>
          </p:cNvSpPr>
          <p:nvPr>
            <p:ph type="body" sz="quarter" idx="16" hasCustomPrompt="1"/>
            <p:custDataLst>
              <p:tags r:id="rId7"/>
            </p:custDataLst>
          </p:nvPr>
        </p:nvSpPr>
        <p:spPr>
          <a:xfrm>
            <a:off x="10419751" y="1443038"/>
            <a:ext cx="1295999" cy="4748962"/>
          </a:xfrm>
        </p:spPr>
        <p:txBody>
          <a:bodyPr/>
          <a:lstStyle>
            <a:lvl1pPr marL="144000" indent="-144000">
              <a:lnSpc>
                <a:spcPct val="100000"/>
              </a:lnSpc>
              <a:spcBef>
                <a:spcPts val="400"/>
              </a:spcBef>
              <a:spcAft>
                <a:spcPts val="400"/>
              </a:spcAft>
              <a:buSzPct val="70000"/>
              <a:buFont typeface="Arial" pitchFamily="34" charset="0"/>
              <a:buChar char="►"/>
              <a:defRPr sz="1200">
                <a:solidFill>
                  <a:srgbClr val="879BAA"/>
                </a:solidFill>
              </a:defRPr>
            </a:lvl1pPr>
            <a:lvl2pPr marL="144000" indent="-144000">
              <a:lnSpc>
                <a:spcPct val="100000"/>
              </a:lnSpc>
              <a:spcBef>
                <a:spcPts val="400"/>
              </a:spcBef>
              <a:spcAft>
                <a:spcPts val="400"/>
              </a:spcAft>
              <a:buClrTx/>
              <a:buSzPct val="70000"/>
              <a:buFont typeface="Arial" pitchFamily="34" charset="0"/>
              <a:buChar char="►"/>
              <a:defRPr sz="1200">
                <a:solidFill>
                  <a:srgbClr val="641946"/>
                </a:solidFill>
              </a:defRPr>
            </a:lvl2pPr>
            <a:lvl3pPr marL="288000" indent="-144000">
              <a:lnSpc>
                <a:spcPct val="100000"/>
              </a:lnSpc>
              <a:spcBef>
                <a:spcPts val="300"/>
              </a:spcBef>
              <a:spcAft>
                <a:spcPts val="300"/>
              </a:spcAft>
              <a:buSzPct val="70000"/>
              <a:buFont typeface="Arial" pitchFamily="34" charset="0"/>
              <a:buChar char="►"/>
              <a:defRPr sz="1000">
                <a:solidFill>
                  <a:srgbClr val="879BAA"/>
                </a:solidFill>
              </a:defRPr>
            </a:lvl3pPr>
            <a:lvl4pPr marL="288000" indent="-144000">
              <a:lnSpc>
                <a:spcPct val="100000"/>
              </a:lnSpc>
              <a:spcBef>
                <a:spcPts val="300"/>
              </a:spcBef>
              <a:spcAft>
                <a:spcPts val="300"/>
              </a:spcAft>
              <a:buClrTx/>
              <a:buSzPct val="70000"/>
              <a:buFont typeface="Arial" pitchFamily="34" charset="0"/>
              <a:buChar char="►"/>
              <a:defRPr sz="1000">
                <a:solidFill>
                  <a:srgbClr val="641946"/>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de-DE" noProof="0" dirty="0"/>
              <a:t>Click </a:t>
            </a:r>
            <a:r>
              <a:rPr lang="de-DE" noProof="0" dirty="0" err="1"/>
              <a:t>to</a:t>
            </a:r>
            <a:r>
              <a:rPr lang="de-DE" noProof="0" dirty="0"/>
              <a:t> </a:t>
            </a:r>
            <a:r>
              <a:rPr lang="de-DE" noProof="0" dirty="0" err="1"/>
              <a:t>edit</a:t>
            </a:r>
            <a:r>
              <a:rPr lang="de-DE" noProof="0" dirty="0"/>
              <a:t> </a:t>
            </a:r>
            <a:r>
              <a:rPr lang="de-DE" noProof="0" dirty="0" err="1"/>
              <a:t>the</a:t>
            </a:r>
            <a:r>
              <a:rPr lang="de-DE" noProof="0" dirty="0"/>
              <a:t> </a:t>
            </a:r>
            <a:r>
              <a:rPr lang="de-DE" noProof="0" dirty="0" err="1"/>
              <a:t>navigation</a:t>
            </a:r>
            <a:r>
              <a:rPr lang="de-DE" noProof="0" dirty="0"/>
              <a:t> </a:t>
            </a:r>
            <a:r>
              <a:rPr lang="de-DE" noProof="0" dirty="0" err="1"/>
              <a:t>text</a:t>
            </a:r>
            <a:endParaRPr lang="de-DE" noProof="0" dirty="0"/>
          </a:p>
          <a:p>
            <a:pPr lvl="1"/>
            <a:r>
              <a:rPr lang="de-DE" noProof="0" dirty="0" err="1"/>
              <a:t>active</a:t>
            </a:r>
            <a:r>
              <a:rPr lang="de-DE" noProof="0" dirty="0"/>
              <a:t> </a:t>
            </a:r>
            <a:r>
              <a:rPr lang="de-DE" noProof="0" dirty="0" err="1"/>
              <a:t>chapter</a:t>
            </a:r>
            <a:endParaRPr lang="de-DE" noProof="0" dirty="0"/>
          </a:p>
          <a:p>
            <a:pPr lvl="2"/>
            <a:r>
              <a:rPr lang="de-DE" noProof="0" dirty="0" err="1"/>
              <a:t>subchapter</a:t>
            </a:r>
            <a:endParaRPr lang="de-DE" noProof="0" dirty="0"/>
          </a:p>
          <a:p>
            <a:pPr lvl="3"/>
            <a:r>
              <a:rPr lang="de-DE" noProof="0" dirty="0" err="1"/>
              <a:t>active</a:t>
            </a:r>
            <a:r>
              <a:rPr lang="de-DE" noProof="0" dirty="0"/>
              <a:t> </a:t>
            </a:r>
            <a:r>
              <a:rPr lang="de-DE" noProof="0" dirty="0" err="1"/>
              <a:t>subchapter</a:t>
            </a:r>
            <a:endParaRPr lang="de-DE" noProof="0" dirty="0"/>
          </a:p>
          <a:p>
            <a:pPr lvl="4"/>
            <a:r>
              <a:rPr lang="de-DE" noProof="0" dirty="0" err="1"/>
              <a:t>subchapter</a:t>
            </a:r>
            <a:endParaRPr lang="de-DE" noProof="0" dirty="0"/>
          </a:p>
          <a:p>
            <a:pPr lvl="5"/>
            <a:r>
              <a:rPr lang="de-DE" noProof="0" dirty="0" err="1"/>
              <a:t>active</a:t>
            </a:r>
            <a:r>
              <a:rPr lang="de-DE" noProof="0" dirty="0"/>
              <a:t> </a:t>
            </a:r>
            <a:r>
              <a:rPr lang="de-DE" noProof="0" dirty="0" err="1"/>
              <a:t>subchapter</a:t>
            </a:r>
            <a:endParaRPr lang="de-DE" noProof="0" dirty="0"/>
          </a:p>
        </p:txBody>
      </p:sp>
    </p:spTree>
    <p:custDataLst>
      <p:custData r:id="rId1"/>
    </p:custData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 Conta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4" name="cdtText Placeholder 12 Id13"/>
          <p:cNvSpPr>
            <a:spLocks noGrp="1"/>
          </p:cNvSpPr>
          <p:nvPr>
            <p:ph type="body" sz="quarter" idx="14" hasCustomPrompt="1"/>
            <p:custDataLst>
              <p:tags r:id="rId2"/>
            </p:custDataLst>
          </p:nvPr>
        </p:nvSpPr>
        <p:spPr bwMode="auto">
          <a:xfrm>
            <a:off x="4658996" y="1440000"/>
            <a:ext cx="7539354" cy="4752000"/>
          </a:xfrm>
          <a:solidFill>
            <a:srgbClr val="DFE6ED"/>
          </a:solidFill>
        </p:spPr>
        <p:txBody>
          <a:bodyPr lIns="288000" tIns="252000" rIns="576000" bIns="252000"/>
          <a:lstStyle>
            <a:lvl1pPr marL="0" indent="0">
              <a:lnSpc>
                <a:spcPct val="100000"/>
              </a:lnSpc>
              <a:spcBef>
                <a:spcPts val="500"/>
              </a:spcBef>
              <a:spcAft>
                <a:spcPts val="500"/>
              </a:spcAft>
              <a:buClr>
                <a:schemeClr val="bg2"/>
              </a:buClr>
              <a:buFont typeface="Arial" pitchFamily="34" charset="0"/>
              <a:buNone/>
              <a:tabLst>
                <a:tab pos="5359400" algn="r"/>
              </a:tabLst>
              <a:defRPr>
                <a:solidFill>
                  <a:srgbClr val="000000"/>
                </a:solidFill>
              </a:defRPr>
            </a:lvl1pPr>
            <a:lvl2pPr marL="180000" indent="-180000">
              <a:lnSpc>
                <a:spcPct val="100000"/>
              </a:lnSpc>
              <a:spcBef>
                <a:spcPts val="500"/>
              </a:spcBef>
              <a:spcAft>
                <a:spcPts val="500"/>
              </a:spcAft>
              <a:buFont typeface="Arial" pitchFamily="34" charset="0"/>
              <a:buChar char="•"/>
              <a:tabLst>
                <a:tab pos="5359400" algn="r"/>
              </a:tabLst>
              <a:defRPr b="0">
                <a:solidFill>
                  <a:srgbClr val="000000"/>
                </a:solidFill>
              </a:defRPr>
            </a:lvl2pPr>
            <a:lvl3pPr marL="180000" indent="-180000">
              <a:lnSpc>
                <a:spcPct val="100000"/>
              </a:lnSpc>
              <a:spcBef>
                <a:spcPts val="500"/>
              </a:spcBef>
              <a:spcAft>
                <a:spcPts val="500"/>
              </a:spcAft>
              <a:buFont typeface="Arial" pitchFamily="34" charset="0"/>
              <a:buChar char="•"/>
              <a:tabLst>
                <a:tab pos="5359400" algn="r"/>
              </a:tabLst>
              <a:defRPr b="1">
                <a:solidFill>
                  <a:srgbClr val="000000"/>
                </a:solidFill>
              </a:defRPr>
            </a:lvl3pPr>
            <a:lvl4pPr marL="360000" indent="-180000">
              <a:lnSpc>
                <a:spcPct val="100000"/>
              </a:lnSpc>
              <a:spcBef>
                <a:spcPts val="500"/>
              </a:spcBef>
              <a:spcAft>
                <a:spcPts val="500"/>
              </a:spcAft>
              <a:buFont typeface="Arial" pitchFamily="34" charset="0"/>
              <a:buChar char="•"/>
              <a:tabLst>
                <a:tab pos="5359400" algn="r"/>
              </a:tabLst>
              <a:defRPr b="0">
                <a:solidFill>
                  <a:srgbClr val="000000"/>
                </a:solidFill>
              </a:defRPr>
            </a:lvl4pPr>
            <a:lvl5pPr marL="360000" indent="-180000">
              <a:lnSpc>
                <a:spcPct val="100000"/>
              </a:lnSpc>
              <a:spcBef>
                <a:spcPts val="500"/>
              </a:spcBef>
              <a:spcAft>
                <a:spcPts val="500"/>
              </a:spcAft>
              <a:buFont typeface="Arial" pitchFamily="34" charset="0"/>
              <a:buChar char="•"/>
              <a:tabLst>
                <a:tab pos="5359400" algn="r"/>
              </a:tabLst>
              <a:defRPr b="1" baseline="0">
                <a:solidFill>
                  <a:srgbClr val="000000"/>
                </a:solidFill>
              </a:defRPr>
            </a:lvl5pPr>
            <a:lvl6pPr marL="360363" indent="-180975">
              <a:lnSpc>
                <a:spcPct val="100000"/>
              </a:lnSpc>
              <a:spcBef>
                <a:spcPts val="500"/>
              </a:spcBef>
              <a:spcAft>
                <a:spcPts val="500"/>
              </a:spcAft>
              <a:buFont typeface="Arial" pitchFamily="34" charset="0"/>
              <a:buChar char="•"/>
              <a:tabLst>
                <a:tab pos="5359400" algn="r"/>
              </a:tabLst>
              <a:defRPr b="1"/>
            </a:lvl6pPr>
          </a:lstStyle>
          <a:p>
            <a:pPr lvl="0"/>
            <a:r>
              <a:rPr lang="de-DE" noProof="0" dirty="0"/>
              <a:t>Click </a:t>
            </a:r>
            <a:r>
              <a:rPr lang="de-DE" noProof="0" dirty="0" err="1"/>
              <a:t>to</a:t>
            </a:r>
            <a:r>
              <a:rPr lang="de-DE" noProof="0" dirty="0"/>
              <a:t> </a:t>
            </a:r>
            <a:r>
              <a:rPr lang="de-DE" noProof="0" dirty="0" err="1"/>
              <a:t>edit</a:t>
            </a:r>
            <a:r>
              <a:rPr lang="de-DE" noProof="0" dirty="0"/>
              <a:t> </a:t>
            </a:r>
            <a:r>
              <a:rPr lang="de-DE" noProof="0" dirty="0" err="1"/>
              <a:t>the</a:t>
            </a:r>
            <a:r>
              <a:rPr lang="de-DE" noProof="0" dirty="0"/>
              <a:t> </a:t>
            </a:r>
            <a:r>
              <a:rPr lang="de-DE" noProof="0" dirty="0" err="1"/>
              <a:t>toc</a:t>
            </a:r>
            <a:r>
              <a:rPr lang="de-DE" noProof="0" dirty="0"/>
              <a:t>/</a:t>
            </a:r>
            <a:r>
              <a:rPr lang="de-DE" noProof="0" dirty="0" err="1"/>
              <a:t>contact</a:t>
            </a:r>
            <a:endParaRPr lang="de-DE" noProof="0" dirty="0"/>
          </a:p>
          <a:p>
            <a:pPr lvl="1"/>
            <a:r>
              <a:rPr lang="de-DE" noProof="0" dirty="0" err="1"/>
              <a:t>chapter</a:t>
            </a:r>
            <a:endParaRPr lang="de-DE" noProof="0" dirty="0"/>
          </a:p>
          <a:p>
            <a:pPr lvl="2"/>
            <a:r>
              <a:rPr lang="de-DE" noProof="0" dirty="0" err="1"/>
              <a:t>active</a:t>
            </a:r>
            <a:r>
              <a:rPr lang="de-DE" noProof="0" dirty="0"/>
              <a:t> </a:t>
            </a:r>
            <a:r>
              <a:rPr lang="de-DE" noProof="0" dirty="0" err="1"/>
              <a:t>chapter</a:t>
            </a:r>
            <a:endParaRPr lang="de-DE" noProof="0" dirty="0"/>
          </a:p>
          <a:p>
            <a:pPr lvl="3"/>
            <a:r>
              <a:rPr lang="de-DE" noProof="0" dirty="0" err="1"/>
              <a:t>subchapter</a:t>
            </a:r>
            <a:endParaRPr lang="de-DE" noProof="0" dirty="0"/>
          </a:p>
          <a:p>
            <a:pPr lvl="4"/>
            <a:r>
              <a:rPr lang="de-DE" noProof="0" dirty="0" err="1"/>
              <a:t>active</a:t>
            </a:r>
            <a:r>
              <a:rPr lang="de-DE" noProof="0" dirty="0"/>
              <a:t> </a:t>
            </a:r>
            <a:r>
              <a:rPr lang="de-DE" noProof="0" dirty="0" err="1"/>
              <a:t>subchapter</a:t>
            </a:r>
            <a:endParaRPr lang="de-DE" noProof="0" dirty="0"/>
          </a:p>
        </p:txBody>
      </p:sp>
      <p:sp>
        <p:nvSpPr>
          <p:cNvPr id="8" name="Bildplatzhalter 7"/>
          <p:cNvSpPr>
            <a:spLocks noGrp="1"/>
          </p:cNvSpPr>
          <p:nvPr>
            <p:ph type="pic" sz="quarter" idx="15"/>
          </p:nvPr>
        </p:nvSpPr>
        <p:spPr>
          <a:xfrm>
            <a:off x="0" y="1440000"/>
            <a:ext cx="4514400" cy="4752000"/>
          </a:xfrm>
        </p:spPr>
        <p:txBody>
          <a:bodyPr tIns="1800000"/>
          <a:lstStyle>
            <a:lvl1pPr algn="ctr">
              <a:defRPr/>
            </a:lvl1pPr>
          </a:lstStyle>
          <a:p>
            <a:r>
              <a:rPr lang="en-US" noProof="0"/>
              <a:t>Click icon to add picture</a:t>
            </a:r>
            <a:endParaRPr lang="en-US" noProof="0" dirty="0"/>
          </a:p>
        </p:txBody>
      </p:sp>
    </p:spTree>
    <p:custDataLst>
      <p:tags r:id="rId1"/>
    </p:custDataLst>
    <p:extLst>
      <p:ext uri="{BB962C8B-B14F-4D97-AF65-F5344CB8AC3E}">
        <p14:creationId xmlns:p14="http://schemas.microsoft.com/office/powerpoint/2010/main" val="790332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hapter title picture">
    <p:spTree>
      <p:nvGrpSpPr>
        <p:cNvPr id="1" name=""/>
        <p:cNvGrpSpPr/>
        <p:nvPr/>
      </p:nvGrpSpPr>
      <p:grpSpPr>
        <a:xfrm>
          <a:off x="0" y="0"/>
          <a:ext cx="0" cy="0"/>
          <a:chOff x="0" y="0"/>
          <a:chExt cx="0" cy="0"/>
        </a:xfrm>
      </p:grpSpPr>
      <p:pic>
        <p:nvPicPr>
          <p:cNvPr id="58" name="Grafik 57"/>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0" y="0"/>
            <a:ext cx="12198350" cy="6858000"/>
          </a:xfrm>
          <a:prstGeom prst="rect">
            <a:avLst/>
          </a:prstGeom>
        </p:spPr>
      </p:pic>
      <p:sp>
        <p:nvSpPr>
          <p:cNvPr id="4" name="cdtRectangle 115 Id57350"/>
          <p:cNvSpPr>
            <a:spLocks noGrp="1" noChangeArrowheads="1"/>
          </p:cNvSpPr>
          <p:nvPr>
            <p:ph type="ctrTitle"/>
            <p:custDataLst>
              <p:tags r:id="rId1"/>
            </p:custDataLst>
          </p:nvPr>
        </p:nvSpPr>
        <p:spPr bwMode="ltGray">
          <a:xfrm>
            <a:off x="627063" y="4568395"/>
            <a:ext cx="6480000" cy="1663205"/>
          </a:xfr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p:spPr>
        <p:txBody>
          <a:bodyPr wrap="square" lIns="216000" tIns="90000" rIns="216000" bIns="216000" anchor="b" anchorCtr="0">
            <a:spAutoFit/>
          </a:bodyPr>
          <a:lstStyle>
            <a:lvl1pPr>
              <a:defRPr sz="4400" smtClean="0">
                <a:solidFill>
                  <a:srgbClr val="FFFFFF"/>
                </a:solidFill>
                <a:latin typeface="Arial" pitchFamily="34" charset="0"/>
              </a:defRPr>
            </a:lvl1p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5" name="cdtText Box 101 Id11"/>
          <p:cNvSpPr txBox="1">
            <a:spLocks noChangeArrowheads="1"/>
          </p:cNvSpPr>
          <p:nvPr userDrawn="1">
            <p:custDataLst>
              <p:tags r:id="rId2"/>
            </p:custDataLst>
          </p:nvPr>
        </p:nvSpPr>
        <p:spPr bwMode="auto">
          <a:xfrm>
            <a:off x="6099175" y="0"/>
            <a:ext cx="1588"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6000" rIns="0" bIns="0">
            <a:noAutofit/>
          </a:bodyPr>
          <a:lstStyle/>
          <a:p>
            <a:pPr algn="ctr">
              <a:buClrTx/>
              <a:buFontTx/>
              <a:buNone/>
            </a:pPr>
            <a:endParaRPr lang="de-DE" sz="1100" b="1" noProof="0" dirty="0">
              <a:solidFill>
                <a:srgbClr val="990000"/>
              </a:solidFill>
            </a:endParaRPr>
          </a:p>
        </p:txBody>
      </p:sp>
      <p:grpSp>
        <p:nvGrpSpPr>
          <p:cNvPr id="82" name="Gruppieren 81"/>
          <p:cNvGrpSpPr/>
          <p:nvPr userDrawn="1"/>
        </p:nvGrpSpPr>
        <p:grpSpPr>
          <a:xfrm>
            <a:off x="-216000" y="-216000"/>
            <a:ext cx="12628800" cy="7290000"/>
            <a:chOff x="-216000" y="-216000"/>
            <a:chExt cx="12628800" cy="7290000"/>
          </a:xfrm>
        </p:grpSpPr>
        <p:cxnSp>
          <p:nvCxnSpPr>
            <p:cNvPr id="83" name="Gerade Verbindung 82"/>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4" name="Gerade Verbindung 83"/>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5" name="Gerade Verbindung 84"/>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6" name="Gerade Verbindung 85"/>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7" name="Gerade Verbindung 86"/>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8" name="Gerade Verbindung 87"/>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9" name="Gerade Verbindung 88"/>
            <p:cNvCxnSpPr/>
            <p:nvPr userDrawn="1"/>
          </p:nvCxnSpPr>
          <p:spPr bwMode="auto">
            <a:xfrm rot="5400000">
              <a:off x="12322800" y="945844"/>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0" name="Gerade Verbindung 89"/>
            <p:cNvCxnSpPr/>
            <p:nvPr userDrawn="1"/>
          </p:nvCxnSpPr>
          <p:spPr bwMode="auto">
            <a:xfrm rot="5400000">
              <a:off x="123228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1" name="Gerade Verbindung 90"/>
            <p:cNvCxnSpPr/>
            <p:nvPr userDrawn="1"/>
          </p:nvCxnSpPr>
          <p:spPr bwMode="auto">
            <a:xfrm rot="5400000">
              <a:off x="123228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2" name="Gerade Verbindung 91"/>
            <p:cNvCxnSpPr/>
            <p:nvPr userDrawn="1"/>
          </p:nvCxnSpPr>
          <p:spPr bwMode="auto">
            <a:xfrm rot="5400000">
              <a:off x="123228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3" name="Gerade Verbindung 92"/>
            <p:cNvCxnSpPr/>
            <p:nvPr userDrawn="1"/>
          </p:nvCxnSpPr>
          <p:spPr bwMode="auto">
            <a:xfrm rot="5400000">
              <a:off x="123228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4" name="Gerade Verbindung 93"/>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5" name="Gerade Verbindung 94"/>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6" name="Gerade Verbindung 95"/>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7" name="Gerade Verbindung 96"/>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8" name="Gerade Verbindung 97"/>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9" name="Gerade Verbindung 98"/>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0" name="Gerade Verbindung 99"/>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1" name="Gerade Verbindung 100"/>
            <p:cNvCxnSpPr/>
            <p:nvPr userDrawn="1"/>
          </p:nvCxnSpPr>
          <p:spPr bwMode="auto">
            <a:xfrm rot="5400000">
              <a:off x="-1260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2" name="Gerade Verbindung 101"/>
            <p:cNvCxnSpPr/>
            <p:nvPr userDrawn="1"/>
          </p:nvCxnSpPr>
          <p:spPr bwMode="auto">
            <a:xfrm rot="5400000">
              <a:off x="-1260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3" name="Gerade Verbindung 102"/>
            <p:cNvCxnSpPr/>
            <p:nvPr userDrawn="1"/>
          </p:nvCxnSpPr>
          <p:spPr bwMode="auto">
            <a:xfrm rot="5400000">
              <a:off x="-1260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4" name="Gerade Verbindung 103"/>
            <p:cNvCxnSpPr/>
            <p:nvPr userDrawn="1"/>
          </p:nvCxnSpPr>
          <p:spPr bwMode="auto">
            <a:xfrm rot="5400000">
              <a:off x="-1260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28" name="Group 33"/>
          <p:cNvGrpSpPr>
            <a:grpSpLocks noChangeAspect="1"/>
          </p:cNvGrpSpPr>
          <p:nvPr userDrawn="1"/>
        </p:nvGrpSpPr>
        <p:grpSpPr bwMode="gray">
          <a:xfrm>
            <a:off x="9555163" y="323850"/>
            <a:ext cx="2159000" cy="914400"/>
            <a:chOff x="6019" y="204"/>
            <a:chExt cx="1360" cy="576"/>
          </a:xfrm>
        </p:grpSpPr>
        <p:sp>
          <p:nvSpPr>
            <p:cNvPr id="29" name="AutoShape 32"/>
            <p:cNvSpPr>
              <a:spLocks noChangeAspect="1" noChangeArrowheads="1" noTextEdit="1"/>
            </p:cNvSpPr>
            <p:nvPr userDrawn="1"/>
          </p:nvSpPr>
          <p:spPr bwMode="gray">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0" name="Rectangle 34"/>
            <p:cNvSpPr>
              <a:spLocks noChangeArrowheads="1"/>
            </p:cNvSpPr>
            <p:nvPr userDrawn="1"/>
          </p:nvSpPr>
          <p:spPr bwMode="gray">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2" name="Freeform 35"/>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3" name="Freeform 36"/>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4" name="Freeform 37"/>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5" name="Freeform 38"/>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6" name="Freeform 39"/>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40"/>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41"/>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9" name="Freeform 42"/>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0" name="Freeform 43"/>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1" name="Freeform 44"/>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2" name="Freeform 45"/>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3" name="Freeform 46"/>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4" name="Freeform 47"/>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5" name="Freeform 48"/>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6" name="Freeform 49"/>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7" name="Freeform 50"/>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8" name="Freeform 51"/>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9" name="Freeform 52"/>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0" name="Freeform 53"/>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1" name="Freeform 54"/>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2" name="Freeform 55"/>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3" name="Freeform 56"/>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4" name="Freeform 57"/>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5" name="Freeform 58"/>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6" name="Freeform 59"/>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Tree>
    <p:extLst>
      <p:ext uri="{BB962C8B-B14F-4D97-AF65-F5344CB8AC3E}">
        <p14:creationId xmlns:p14="http://schemas.microsoft.com/office/powerpoint/2010/main" val="29053753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858B87C-5995-46A1-9328-185D09BAF37C}"/>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302F7B78-A08F-4B6C-9D2E-1C5BA11F2E3C}"/>
              </a:ext>
            </a:extLst>
          </p:cNvPr>
          <p:cNvSpPr>
            <a:spLocks noGrp="1"/>
          </p:cNvSpPr>
          <p:nvPr>
            <p:ph type="dt" sz="half" idx="10"/>
          </p:nvPr>
        </p:nvSpPr>
        <p:spPr/>
        <p:txBody>
          <a:bodyPr/>
          <a:lstStyle/>
          <a:p>
            <a:fld id="{A4EC9BFC-BC5F-4DA1-BDD3-0823E8607679}" type="datetimeFigureOut">
              <a:rPr lang="cs-CZ" smtClean="0"/>
              <a:t>10.11.2019</a:t>
            </a:fld>
            <a:endParaRPr lang="cs-CZ"/>
          </a:p>
        </p:txBody>
      </p:sp>
      <p:sp>
        <p:nvSpPr>
          <p:cNvPr id="4" name="Zástupný symbol pro zápatí 3">
            <a:extLst>
              <a:ext uri="{FF2B5EF4-FFF2-40B4-BE49-F238E27FC236}">
                <a16:creationId xmlns:a16="http://schemas.microsoft.com/office/drawing/2014/main" id="{27204736-8D9E-4D48-9375-5B1825BB9475}"/>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B690A425-B1F3-4942-82D4-F7F2EF9F7EAB}"/>
              </a:ext>
            </a:extLst>
          </p:cNvPr>
          <p:cNvSpPr>
            <a:spLocks noGrp="1"/>
          </p:cNvSpPr>
          <p:nvPr>
            <p:ph type="sldNum" sz="quarter" idx="12"/>
          </p:nvPr>
        </p:nvSpPr>
        <p:spPr/>
        <p:txBody>
          <a:bodyPr/>
          <a:lstStyle/>
          <a:p>
            <a:fld id="{979A8A54-5527-4925-A1D0-E0C28A33766F}" type="slidenum">
              <a:rPr lang="cs-CZ" smtClean="0"/>
              <a:t>‹#›</a:t>
            </a:fld>
            <a:endParaRPr lang="cs-CZ"/>
          </a:p>
        </p:txBody>
      </p:sp>
    </p:spTree>
    <p:extLst>
      <p:ext uri="{BB962C8B-B14F-4D97-AF65-F5344CB8AC3E}">
        <p14:creationId xmlns:p14="http://schemas.microsoft.com/office/powerpoint/2010/main" val="11789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hapter title color fill">
    <p:bg>
      <p:bgPr>
        <a:solidFill>
          <a:schemeClr val="accent2"/>
        </a:solidFill>
        <a:effectLst/>
      </p:bgPr>
    </p:bg>
    <p:spTree>
      <p:nvGrpSpPr>
        <p:cNvPr id="1" name=""/>
        <p:cNvGrpSpPr/>
        <p:nvPr/>
      </p:nvGrpSpPr>
      <p:grpSpPr>
        <a:xfrm>
          <a:off x="0" y="0"/>
          <a:ext cx="0" cy="0"/>
          <a:chOff x="0" y="0"/>
          <a:chExt cx="0" cy="0"/>
        </a:xfrm>
      </p:grpSpPr>
      <p:sp>
        <p:nvSpPr>
          <p:cNvPr id="3" name="cdtRectangle 115 Id57350"/>
          <p:cNvSpPr>
            <a:spLocks noGrp="1" noChangeArrowheads="1"/>
          </p:cNvSpPr>
          <p:nvPr>
            <p:ph type="ctrTitle"/>
            <p:custDataLst>
              <p:tags r:id="rId2"/>
            </p:custDataLst>
          </p:nvPr>
        </p:nvSpPr>
        <p:spPr bwMode="ltGray">
          <a:xfrm>
            <a:off x="627063" y="4568709"/>
            <a:ext cx="6480000" cy="1663205"/>
          </a:xfr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p:spPr>
        <p:txBody>
          <a:bodyPr wrap="square" lIns="216000" tIns="90000" rIns="216000" bIns="216000" anchor="b" anchorCtr="0">
            <a:spAutoFit/>
          </a:bodyPr>
          <a:lstStyle>
            <a:lvl1pPr>
              <a:defRPr sz="4400" smtClean="0">
                <a:solidFill>
                  <a:srgbClr val="FFFFFF"/>
                </a:solidFill>
                <a:latin typeface="Arial" pitchFamily="34" charset="0"/>
              </a:defRPr>
            </a:lvl1p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4" name="cdtText Box 101 Id11"/>
          <p:cNvSpPr txBox="1">
            <a:spLocks noChangeArrowheads="1"/>
          </p:cNvSpPr>
          <p:nvPr userDrawn="1">
            <p:custDataLst>
              <p:tags r:id="rId3"/>
            </p:custDataLst>
          </p:nvPr>
        </p:nvSpPr>
        <p:spPr bwMode="auto">
          <a:xfrm>
            <a:off x="6099175" y="0"/>
            <a:ext cx="1588"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6000" rIns="0" bIns="0">
            <a:noAutofit/>
          </a:bodyPr>
          <a:lstStyle/>
          <a:p>
            <a:pPr algn="ctr">
              <a:buClrTx/>
              <a:buFontTx/>
              <a:buNone/>
            </a:pPr>
            <a:endParaRPr lang="de-DE" sz="1100" b="1" noProof="0" dirty="0">
              <a:solidFill>
                <a:srgbClr val="990000"/>
              </a:solidFill>
            </a:endParaRPr>
          </a:p>
        </p:txBody>
      </p:sp>
      <p:grpSp>
        <p:nvGrpSpPr>
          <p:cNvPr id="80" name="Gruppieren 79"/>
          <p:cNvGrpSpPr/>
          <p:nvPr userDrawn="1"/>
        </p:nvGrpSpPr>
        <p:grpSpPr>
          <a:xfrm>
            <a:off x="-216000" y="-216000"/>
            <a:ext cx="12628800" cy="7290000"/>
            <a:chOff x="-216000" y="-216000"/>
            <a:chExt cx="12628800" cy="7290000"/>
          </a:xfrm>
        </p:grpSpPr>
        <p:cxnSp>
          <p:nvCxnSpPr>
            <p:cNvPr id="81" name="Gerade Verbindung 80"/>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2" name="Gerade Verbindung 81"/>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3" name="Gerade Verbindung 82"/>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4" name="Gerade Verbindung 83"/>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5" name="Gerade Verbindung 84"/>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6" name="Gerade Verbindung 85"/>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7" name="Gerade Verbindung 86"/>
            <p:cNvCxnSpPr/>
            <p:nvPr userDrawn="1"/>
          </p:nvCxnSpPr>
          <p:spPr bwMode="auto">
            <a:xfrm rot="5400000">
              <a:off x="12322800" y="945844"/>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8" name="Gerade Verbindung 87"/>
            <p:cNvCxnSpPr/>
            <p:nvPr userDrawn="1"/>
          </p:nvCxnSpPr>
          <p:spPr bwMode="auto">
            <a:xfrm rot="5400000">
              <a:off x="123228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9" name="Gerade Verbindung 88"/>
            <p:cNvCxnSpPr/>
            <p:nvPr userDrawn="1"/>
          </p:nvCxnSpPr>
          <p:spPr bwMode="auto">
            <a:xfrm rot="5400000">
              <a:off x="123228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0" name="Gerade Verbindung 89"/>
            <p:cNvCxnSpPr/>
            <p:nvPr userDrawn="1"/>
          </p:nvCxnSpPr>
          <p:spPr bwMode="auto">
            <a:xfrm rot="5400000">
              <a:off x="123228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1" name="Gerade Verbindung 90"/>
            <p:cNvCxnSpPr/>
            <p:nvPr userDrawn="1"/>
          </p:nvCxnSpPr>
          <p:spPr bwMode="auto">
            <a:xfrm rot="5400000">
              <a:off x="123228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2" name="Gerade Verbindung 91"/>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3" name="Gerade Verbindung 92"/>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4" name="Gerade Verbindung 93"/>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5" name="Gerade Verbindung 94"/>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6" name="Gerade Verbindung 95"/>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7" name="Gerade Verbindung 96"/>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8" name="Gerade Verbindung 97"/>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9" name="Gerade Verbindung 98"/>
            <p:cNvCxnSpPr/>
            <p:nvPr userDrawn="1"/>
          </p:nvCxnSpPr>
          <p:spPr bwMode="auto">
            <a:xfrm rot="5400000">
              <a:off x="-1260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0" name="Gerade Verbindung 99"/>
            <p:cNvCxnSpPr/>
            <p:nvPr userDrawn="1"/>
          </p:nvCxnSpPr>
          <p:spPr bwMode="auto">
            <a:xfrm rot="5400000">
              <a:off x="-1260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1" name="Gerade Verbindung 100"/>
            <p:cNvCxnSpPr/>
            <p:nvPr userDrawn="1"/>
          </p:nvCxnSpPr>
          <p:spPr bwMode="auto">
            <a:xfrm rot="5400000">
              <a:off x="-1260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2" name="Gerade Verbindung 101"/>
            <p:cNvCxnSpPr/>
            <p:nvPr userDrawn="1"/>
          </p:nvCxnSpPr>
          <p:spPr bwMode="auto">
            <a:xfrm rot="5400000">
              <a:off x="-1260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27" name="Group 33"/>
          <p:cNvGrpSpPr>
            <a:grpSpLocks noChangeAspect="1"/>
          </p:cNvGrpSpPr>
          <p:nvPr userDrawn="1"/>
        </p:nvGrpSpPr>
        <p:grpSpPr bwMode="gray">
          <a:xfrm>
            <a:off x="9555163" y="323850"/>
            <a:ext cx="2159000" cy="914400"/>
            <a:chOff x="6019" y="204"/>
            <a:chExt cx="1360" cy="576"/>
          </a:xfrm>
        </p:grpSpPr>
        <p:sp>
          <p:nvSpPr>
            <p:cNvPr id="28" name="AutoShape 32"/>
            <p:cNvSpPr>
              <a:spLocks noChangeAspect="1" noChangeArrowheads="1" noTextEdit="1"/>
            </p:cNvSpPr>
            <p:nvPr userDrawn="1"/>
          </p:nvSpPr>
          <p:spPr bwMode="gray">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9" name="Rectangle 34"/>
            <p:cNvSpPr>
              <a:spLocks noChangeArrowheads="1"/>
            </p:cNvSpPr>
            <p:nvPr userDrawn="1"/>
          </p:nvSpPr>
          <p:spPr bwMode="gray">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0" name="Freeform 35"/>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1" name="Freeform 36"/>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2" name="Freeform 37"/>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3" name="Freeform 38"/>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4" name="Freeform 39"/>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5" name="Freeform 40"/>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6" name="Freeform 41"/>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42"/>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43"/>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9" name="Freeform 44"/>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0" name="Freeform 45"/>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1" name="Freeform 46"/>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2" name="Freeform 47"/>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3" name="Freeform 48"/>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4" name="Freeform 49"/>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5" name="Freeform 50"/>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6" name="Freeform 51"/>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7" name="Freeform 52"/>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8" name="Freeform 53"/>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9" name="Freeform 54"/>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0" name="Freeform 55"/>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1" name="Freeform 56"/>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2" name="Freeform 57"/>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3" name="Freeform 58"/>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4" name="Freeform 59"/>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Tree>
    <p:custDataLst>
      <p:tags r:id="rId1"/>
    </p:custDataLst>
    <p:extLst>
      <p:ext uri="{BB962C8B-B14F-4D97-AF65-F5344CB8AC3E}">
        <p14:creationId xmlns:p14="http://schemas.microsoft.com/office/powerpoint/2010/main" val="2430804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hapter title Dynamic Petrol">
    <p:bg>
      <p:bgPr>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a:effectLst/>
      </p:bgPr>
    </p:bg>
    <p:spTree>
      <p:nvGrpSpPr>
        <p:cNvPr id="1" name=""/>
        <p:cNvGrpSpPr/>
        <p:nvPr/>
      </p:nvGrpSpPr>
      <p:grpSpPr>
        <a:xfrm>
          <a:off x="0" y="0"/>
          <a:ext cx="0" cy="0"/>
          <a:chOff x="0" y="0"/>
          <a:chExt cx="0" cy="0"/>
        </a:xfrm>
      </p:grpSpPr>
      <p:sp>
        <p:nvSpPr>
          <p:cNvPr id="4" name="cdtText Box 101 Id11"/>
          <p:cNvSpPr txBox="1">
            <a:spLocks noChangeArrowheads="1"/>
          </p:cNvSpPr>
          <p:nvPr userDrawn="1">
            <p:custDataLst>
              <p:tags r:id="rId2"/>
            </p:custDataLst>
          </p:nvPr>
        </p:nvSpPr>
        <p:spPr bwMode="auto">
          <a:xfrm>
            <a:off x="6099175" y="0"/>
            <a:ext cx="1588"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6000" rIns="0" bIns="0">
            <a:noAutofit/>
          </a:bodyPr>
          <a:lstStyle/>
          <a:p>
            <a:pPr algn="ctr">
              <a:buClrTx/>
              <a:buFontTx/>
              <a:buNone/>
            </a:pPr>
            <a:endParaRPr lang="de-DE" sz="1100" b="1" noProof="0" dirty="0">
              <a:solidFill>
                <a:srgbClr val="990000"/>
              </a:solidFill>
            </a:endParaRPr>
          </a:p>
        </p:txBody>
      </p:sp>
      <p:sp>
        <p:nvSpPr>
          <p:cNvPr id="30" name="cdtRectangle 115 Id57350"/>
          <p:cNvSpPr>
            <a:spLocks noGrp="1" noChangeArrowheads="1"/>
          </p:cNvSpPr>
          <p:nvPr>
            <p:ph type="ctrTitle"/>
            <p:custDataLst>
              <p:tags r:id="rId3"/>
            </p:custDataLst>
          </p:nvPr>
        </p:nvSpPr>
        <p:spPr bwMode="auto">
          <a:xfrm>
            <a:off x="627063" y="4568709"/>
            <a:ext cx="6480000" cy="1663205"/>
          </a:xfrm>
          <a:noFill/>
        </p:spPr>
        <p:txBody>
          <a:bodyPr wrap="square" lIns="216000" tIns="90000" rIns="216000" bIns="216000" anchor="b" anchorCtr="0">
            <a:spAutoFit/>
          </a:bodyPr>
          <a:lstStyle>
            <a:lvl1pPr>
              <a:defRPr sz="4400" smtClean="0">
                <a:solidFill>
                  <a:srgbClr val="FFFFFF"/>
                </a:solidFill>
                <a:latin typeface="Arial" pitchFamily="34" charset="0"/>
              </a:defRPr>
            </a:lvl1pPr>
          </a:lstStyle>
          <a:p>
            <a:r>
              <a:rPr lang="de-DE" noProof="0" dirty="0"/>
              <a:t>Click </a:t>
            </a:r>
            <a:r>
              <a:rPr lang="de-DE" noProof="0" dirty="0" err="1"/>
              <a:t>to</a:t>
            </a:r>
            <a:r>
              <a:rPr lang="de-DE" noProof="0" dirty="0"/>
              <a:t> </a:t>
            </a:r>
            <a:r>
              <a:rPr lang="de-DE" noProof="0" dirty="0" err="1"/>
              <a:t>edit</a:t>
            </a:r>
            <a:r>
              <a:rPr lang="de-DE" noProof="0" dirty="0"/>
              <a:t> Master title style</a:t>
            </a:r>
          </a:p>
        </p:txBody>
      </p:sp>
      <p:grpSp>
        <p:nvGrpSpPr>
          <p:cNvPr id="81" name="Gruppieren 80"/>
          <p:cNvGrpSpPr/>
          <p:nvPr userDrawn="1"/>
        </p:nvGrpSpPr>
        <p:grpSpPr>
          <a:xfrm>
            <a:off x="-216000" y="-216000"/>
            <a:ext cx="12628800" cy="7290000"/>
            <a:chOff x="-216000" y="-216000"/>
            <a:chExt cx="12628800" cy="7290000"/>
          </a:xfrm>
        </p:grpSpPr>
        <p:cxnSp>
          <p:nvCxnSpPr>
            <p:cNvPr id="82" name="Gerade Verbindung 81"/>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3" name="Gerade Verbindung 82"/>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4" name="Gerade Verbindung 83"/>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5" name="Gerade Verbindung 84"/>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6" name="Gerade Verbindung 85"/>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7" name="Gerade Verbindung 86"/>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8" name="Gerade Verbindung 87"/>
            <p:cNvCxnSpPr/>
            <p:nvPr userDrawn="1"/>
          </p:nvCxnSpPr>
          <p:spPr bwMode="auto">
            <a:xfrm rot="5400000">
              <a:off x="12322800" y="945844"/>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9" name="Gerade Verbindung 88"/>
            <p:cNvCxnSpPr/>
            <p:nvPr userDrawn="1"/>
          </p:nvCxnSpPr>
          <p:spPr bwMode="auto">
            <a:xfrm rot="5400000">
              <a:off x="123228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0" name="Gerade Verbindung 89"/>
            <p:cNvCxnSpPr/>
            <p:nvPr userDrawn="1"/>
          </p:nvCxnSpPr>
          <p:spPr bwMode="auto">
            <a:xfrm rot="5400000">
              <a:off x="123228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1" name="Gerade Verbindung 90"/>
            <p:cNvCxnSpPr/>
            <p:nvPr userDrawn="1"/>
          </p:nvCxnSpPr>
          <p:spPr bwMode="auto">
            <a:xfrm rot="5400000">
              <a:off x="123228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2" name="Gerade Verbindung 91"/>
            <p:cNvCxnSpPr/>
            <p:nvPr userDrawn="1"/>
          </p:nvCxnSpPr>
          <p:spPr bwMode="auto">
            <a:xfrm rot="5400000">
              <a:off x="123228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3" name="Gerade Verbindung 92"/>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4" name="Gerade Verbindung 93"/>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5" name="Gerade Verbindung 94"/>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6" name="Gerade Verbindung 95"/>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7" name="Gerade Verbindung 96"/>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8" name="Gerade Verbindung 97"/>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9" name="Gerade Verbindung 98"/>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0" name="Gerade Verbindung 99"/>
            <p:cNvCxnSpPr/>
            <p:nvPr userDrawn="1"/>
          </p:nvCxnSpPr>
          <p:spPr bwMode="auto">
            <a:xfrm rot="5400000">
              <a:off x="-1260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1" name="Gerade Verbindung 100"/>
            <p:cNvCxnSpPr/>
            <p:nvPr userDrawn="1"/>
          </p:nvCxnSpPr>
          <p:spPr bwMode="auto">
            <a:xfrm rot="5400000">
              <a:off x="-1260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2" name="Gerade Verbindung 101"/>
            <p:cNvCxnSpPr/>
            <p:nvPr userDrawn="1"/>
          </p:nvCxnSpPr>
          <p:spPr bwMode="auto">
            <a:xfrm rot="5400000">
              <a:off x="-1260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3" name="Gerade Verbindung 102"/>
            <p:cNvCxnSpPr/>
            <p:nvPr userDrawn="1"/>
          </p:nvCxnSpPr>
          <p:spPr bwMode="auto">
            <a:xfrm rot="5400000">
              <a:off x="-1260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27" name="Group 33"/>
          <p:cNvGrpSpPr>
            <a:grpSpLocks noChangeAspect="1"/>
          </p:cNvGrpSpPr>
          <p:nvPr userDrawn="1"/>
        </p:nvGrpSpPr>
        <p:grpSpPr bwMode="gray">
          <a:xfrm>
            <a:off x="9555163" y="323850"/>
            <a:ext cx="2159000" cy="914400"/>
            <a:chOff x="6019" y="204"/>
            <a:chExt cx="1360" cy="576"/>
          </a:xfrm>
        </p:grpSpPr>
        <p:sp>
          <p:nvSpPr>
            <p:cNvPr id="28" name="AutoShape 32"/>
            <p:cNvSpPr>
              <a:spLocks noChangeAspect="1" noChangeArrowheads="1" noTextEdit="1"/>
            </p:cNvSpPr>
            <p:nvPr userDrawn="1"/>
          </p:nvSpPr>
          <p:spPr bwMode="gray">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9" name="Rectangle 34"/>
            <p:cNvSpPr>
              <a:spLocks noChangeArrowheads="1"/>
            </p:cNvSpPr>
            <p:nvPr userDrawn="1"/>
          </p:nvSpPr>
          <p:spPr bwMode="gray">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1" name="Freeform 35"/>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2" name="Freeform 36"/>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3" name="Freeform 37"/>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4" name="Freeform 38"/>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5" name="Freeform 39"/>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6" name="Freeform 40"/>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41"/>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42"/>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9" name="Freeform 43"/>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0" name="Freeform 44"/>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1" name="Freeform 45"/>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2" name="Freeform 46"/>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3" name="Freeform 47"/>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4" name="Freeform 48"/>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5" name="Freeform 49"/>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6" name="Freeform 50"/>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7" name="Freeform 51"/>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8" name="Freeform 52"/>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9" name="Freeform 53"/>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0" name="Freeform 54"/>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1" name="Freeform 55"/>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2" name="Freeform 56"/>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3" name="Freeform 57"/>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4" name="Freeform 58"/>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5" name="Freeform 59"/>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Tree>
    <p:custDataLst>
      <p:tags r:id="rId1"/>
    </p:custDataLst>
    <p:extLst>
      <p:ext uri="{BB962C8B-B14F-4D97-AF65-F5344CB8AC3E}">
        <p14:creationId xmlns:p14="http://schemas.microsoft.com/office/powerpoint/2010/main" val="1398330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hapter title Blue light">
    <p:bg>
      <p:bgPr>
        <a:solidFill>
          <a:srgbClr val="50BED7"/>
        </a:solidFill>
        <a:effectLst/>
      </p:bgPr>
    </p:bg>
    <p:spTree>
      <p:nvGrpSpPr>
        <p:cNvPr id="1" name=""/>
        <p:cNvGrpSpPr/>
        <p:nvPr/>
      </p:nvGrpSpPr>
      <p:grpSpPr>
        <a:xfrm>
          <a:off x="0" y="0"/>
          <a:ext cx="0" cy="0"/>
          <a:chOff x="0" y="0"/>
          <a:chExt cx="0" cy="0"/>
        </a:xfrm>
      </p:grpSpPr>
      <p:sp>
        <p:nvSpPr>
          <p:cNvPr id="4" name="cdtText Box 101 Id11"/>
          <p:cNvSpPr txBox="1">
            <a:spLocks noChangeArrowheads="1"/>
          </p:cNvSpPr>
          <p:nvPr userDrawn="1">
            <p:custDataLst>
              <p:tags r:id="rId2"/>
            </p:custDataLst>
          </p:nvPr>
        </p:nvSpPr>
        <p:spPr bwMode="auto">
          <a:xfrm>
            <a:off x="6099175" y="0"/>
            <a:ext cx="1588"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6000" rIns="0" bIns="0">
            <a:noAutofit/>
          </a:bodyPr>
          <a:lstStyle/>
          <a:p>
            <a:pPr algn="ctr">
              <a:buClrTx/>
              <a:buFontTx/>
              <a:buNone/>
            </a:pPr>
            <a:endParaRPr lang="de-DE" sz="1100" b="1" noProof="0" dirty="0">
              <a:solidFill>
                <a:srgbClr val="990000"/>
              </a:solidFill>
            </a:endParaRPr>
          </a:p>
        </p:txBody>
      </p:sp>
      <p:sp>
        <p:nvSpPr>
          <p:cNvPr id="34" name="cdtRectangle 115 Id57350"/>
          <p:cNvSpPr>
            <a:spLocks noGrp="1" noChangeArrowheads="1"/>
          </p:cNvSpPr>
          <p:nvPr>
            <p:ph type="ctrTitle"/>
            <p:custDataLst>
              <p:tags r:id="rId3"/>
            </p:custDataLst>
          </p:nvPr>
        </p:nvSpPr>
        <p:spPr bwMode="auto">
          <a:xfrm>
            <a:off x="627063" y="4568709"/>
            <a:ext cx="6480000" cy="1663205"/>
          </a:xfrm>
          <a:noFill/>
        </p:spPr>
        <p:txBody>
          <a:bodyPr wrap="square" lIns="216000" tIns="90000" rIns="216000" bIns="216000" anchor="b" anchorCtr="0">
            <a:spAutoFit/>
          </a:bodyPr>
          <a:lstStyle>
            <a:lvl1pPr>
              <a:defRPr sz="4400" smtClean="0">
                <a:solidFill>
                  <a:srgbClr val="FFFFFF"/>
                </a:solidFill>
                <a:latin typeface="Arial" pitchFamily="34" charset="0"/>
              </a:defRPr>
            </a:lvl1pPr>
          </a:lstStyle>
          <a:p>
            <a:r>
              <a:rPr lang="de-DE" noProof="0" dirty="0"/>
              <a:t>Click </a:t>
            </a:r>
            <a:r>
              <a:rPr lang="de-DE" noProof="0" dirty="0" err="1"/>
              <a:t>to</a:t>
            </a:r>
            <a:r>
              <a:rPr lang="de-DE" noProof="0" dirty="0"/>
              <a:t> </a:t>
            </a:r>
            <a:r>
              <a:rPr lang="de-DE" noProof="0" dirty="0" err="1"/>
              <a:t>edit</a:t>
            </a:r>
            <a:r>
              <a:rPr lang="de-DE" noProof="0" dirty="0"/>
              <a:t> Master title style</a:t>
            </a:r>
          </a:p>
        </p:txBody>
      </p:sp>
      <p:grpSp>
        <p:nvGrpSpPr>
          <p:cNvPr id="81" name="Gruppieren 80"/>
          <p:cNvGrpSpPr/>
          <p:nvPr userDrawn="1"/>
        </p:nvGrpSpPr>
        <p:grpSpPr>
          <a:xfrm>
            <a:off x="-216000" y="-216000"/>
            <a:ext cx="12628800" cy="7290000"/>
            <a:chOff x="-216000" y="-216000"/>
            <a:chExt cx="12628800" cy="7290000"/>
          </a:xfrm>
        </p:grpSpPr>
        <p:cxnSp>
          <p:nvCxnSpPr>
            <p:cNvPr id="82" name="Gerade Verbindung 81"/>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3" name="Gerade Verbindung 82"/>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4" name="Gerade Verbindung 83"/>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5" name="Gerade Verbindung 84"/>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6" name="Gerade Verbindung 85"/>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7" name="Gerade Verbindung 86"/>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8" name="Gerade Verbindung 87"/>
            <p:cNvCxnSpPr/>
            <p:nvPr userDrawn="1"/>
          </p:nvCxnSpPr>
          <p:spPr bwMode="auto">
            <a:xfrm rot="5400000">
              <a:off x="12322800" y="945844"/>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9" name="Gerade Verbindung 88"/>
            <p:cNvCxnSpPr/>
            <p:nvPr userDrawn="1"/>
          </p:nvCxnSpPr>
          <p:spPr bwMode="auto">
            <a:xfrm rot="5400000">
              <a:off x="123228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0" name="Gerade Verbindung 89"/>
            <p:cNvCxnSpPr/>
            <p:nvPr userDrawn="1"/>
          </p:nvCxnSpPr>
          <p:spPr bwMode="auto">
            <a:xfrm rot="5400000">
              <a:off x="123228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1" name="Gerade Verbindung 90"/>
            <p:cNvCxnSpPr/>
            <p:nvPr userDrawn="1"/>
          </p:nvCxnSpPr>
          <p:spPr bwMode="auto">
            <a:xfrm rot="5400000">
              <a:off x="123228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2" name="Gerade Verbindung 91"/>
            <p:cNvCxnSpPr/>
            <p:nvPr userDrawn="1"/>
          </p:nvCxnSpPr>
          <p:spPr bwMode="auto">
            <a:xfrm rot="5400000">
              <a:off x="123228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3" name="Gerade Verbindung 92"/>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4" name="Gerade Verbindung 93"/>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5" name="Gerade Verbindung 94"/>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6" name="Gerade Verbindung 95"/>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7" name="Gerade Verbindung 96"/>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8" name="Gerade Verbindung 97"/>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9" name="Gerade Verbindung 98"/>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0" name="Gerade Verbindung 99"/>
            <p:cNvCxnSpPr/>
            <p:nvPr userDrawn="1"/>
          </p:nvCxnSpPr>
          <p:spPr bwMode="auto">
            <a:xfrm rot="5400000">
              <a:off x="-1260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1" name="Gerade Verbindung 100"/>
            <p:cNvCxnSpPr/>
            <p:nvPr userDrawn="1"/>
          </p:nvCxnSpPr>
          <p:spPr bwMode="auto">
            <a:xfrm rot="5400000">
              <a:off x="-1260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2" name="Gerade Verbindung 101"/>
            <p:cNvCxnSpPr/>
            <p:nvPr userDrawn="1"/>
          </p:nvCxnSpPr>
          <p:spPr bwMode="auto">
            <a:xfrm rot="5400000">
              <a:off x="-1260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3" name="Gerade Verbindung 102"/>
            <p:cNvCxnSpPr/>
            <p:nvPr userDrawn="1"/>
          </p:nvCxnSpPr>
          <p:spPr bwMode="auto">
            <a:xfrm rot="5400000">
              <a:off x="-1260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27" name="Group 33"/>
          <p:cNvGrpSpPr>
            <a:grpSpLocks noChangeAspect="1"/>
          </p:cNvGrpSpPr>
          <p:nvPr userDrawn="1"/>
        </p:nvGrpSpPr>
        <p:grpSpPr bwMode="gray">
          <a:xfrm>
            <a:off x="9555163" y="323850"/>
            <a:ext cx="2159000" cy="914400"/>
            <a:chOff x="6019" y="204"/>
            <a:chExt cx="1360" cy="576"/>
          </a:xfrm>
        </p:grpSpPr>
        <p:sp>
          <p:nvSpPr>
            <p:cNvPr id="28" name="AutoShape 32"/>
            <p:cNvSpPr>
              <a:spLocks noChangeAspect="1" noChangeArrowheads="1" noTextEdit="1"/>
            </p:cNvSpPr>
            <p:nvPr userDrawn="1"/>
          </p:nvSpPr>
          <p:spPr bwMode="gray">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9" name="Rectangle 34"/>
            <p:cNvSpPr>
              <a:spLocks noChangeArrowheads="1"/>
            </p:cNvSpPr>
            <p:nvPr userDrawn="1"/>
          </p:nvSpPr>
          <p:spPr bwMode="gray">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0" name="Freeform 35"/>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1" name="Freeform 36"/>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2" name="Freeform 37"/>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3" name="Freeform 38"/>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5" name="Freeform 39"/>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6" name="Freeform 40"/>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41"/>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42"/>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9" name="Freeform 43"/>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0" name="Freeform 44"/>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1" name="Freeform 45"/>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2" name="Freeform 46"/>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3" name="Freeform 47"/>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4" name="Freeform 48"/>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5" name="Freeform 49"/>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6" name="Freeform 50"/>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7" name="Freeform 51"/>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8" name="Freeform 52"/>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9" name="Freeform 53"/>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0" name="Freeform 54"/>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1" name="Freeform 55"/>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2" name="Freeform 56"/>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3" name="Freeform 57"/>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4" name="Freeform 58"/>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5" name="Freeform 59"/>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Tree>
    <p:custDataLst>
      <p:tags r:id="rId1"/>
    </p:custDataLst>
    <p:extLst>
      <p:ext uri="{BB962C8B-B14F-4D97-AF65-F5344CB8AC3E}">
        <p14:creationId xmlns:p14="http://schemas.microsoft.com/office/powerpoint/2010/main" val="3655481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 Index">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4" name="cdtText Placeholder 12 Id13"/>
          <p:cNvSpPr>
            <a:spLocks noGrp="1"/>
          </p:cNvSpPr>
          <p:nvPr>
            <p:ph type="body" sz="quarter" idx="14" hasCustomPrompt="1"/>
            <p:custDataLst>
              <p:tags r:id="rId2"/>
            </p:custDataLst>
          </p:nvPr>
        </p:nvSpPr>
        <p:spPr bwMode="auto">
          <a:xfrm>
            <a:off x="4658996" y="1439999"/>
            <a:ext cx="7539354" cy="4752000"/>
          </a:xfrm>
          <a:solidFill>
            <a:srgbClr val="DFE6ED"/>
          </a:solidFill>
        </p:spPr>
        <p:txBody>
          <a:bodyPr lIns="288000" tIns="252000" rIns="576000" bIns="252000"/>
          <a:lstStyle>
            <a:lvl1pPr marL="0" indent="0">
              <a:lnSpc>
                <a:spcPct val="100000"/>
              </a:lnSpc>
              <a:spcBef>
                <a:spcPts val="500"/>
              </a:spcBef>
              <a:spcAft>
                <a:spcPts val="500"/>
              </a:spcAft>
              <a:buClr>
                <a:schemeClr val="bg2"/>
              </a:buClr>
              <a:buFont typeface="Arial" pitchFamily="34" charset="0"/>
              <a:buNone/>
              <a:tabLst>
                <a:tab pos="5359400" algn="r"/>
              </a:tabLst>
              <a:defRPr>
                <a:solidFill>
                  <a:srgbClr val="000000"/>
                </a:solidFill>
              </a:defRPr>
            </a:lvl1pPr>
            <a:lvl2pPr marL="180000" indent="-180000">
              <a:lnSpc>
                <a:spcPct val="100000"/>
              </a:lnSpc>
              <a:spcBef>
                <a:spcPts val="500"/>
              </a:spcBef>
              <a:spcAft>
                <a:spcPts val="500"/>
              </a:spcAft>
              <a:buFont typeface="Arial" pitchFamily="34" charset="0"/>
              <a:buChar char="•"/>
              <a:tabLst>
                <a:tab pos="5359400" algn="r"/>
              </a:tabLst>
              <a:defRPr b="0">
                <a:solidFill>
                  <a:srgbClr val="000000"/>
                </a:solidFill>
              </a:defRPr>
            </a:lvl2pPr>
            <a:lvl3pPr marL="180000" indent="-180000">
              <a:lnSpc>
                <a:spcPct val="100000"/>
              </a:lnSpc>
              <a:spcBef>
                <a:spcPts val="500"/>
              </a:spcBef>
              <a:spcAft>
                <a:spcPts val="500"/>
              </a:spcAft>
              <a:buFont typeface="Arial" pitchFamily="34" charset="0"/>
              <a:buChar char="•"/>
              <a:tabLst>
                <a:tab pos="5359400" algn="r"/>
              </a:tabLst>
              <a:defRPr b="1">
                <a:solidFill>
                  <a:srgbClr val="000000"/>
                </a:solidFill>
              </a:defRPr>
            </a:lvl3pPr>
            <a:lvl4pPr marL="360000" indent="-180000">
              <a:lnSpc>
                <a:spcPct val="100000"/>
              </a:lnSpc>
              <a:spcBef>
                <a:spcPts val="500"/>
              </a:spcBef>
              <a:spcAft>
                <a:spcPts val="500"/>
              </a:spcAft>
              <a:buFont typeface="Arial" pitchFamily="34" charset="0"/>
              <a:buChar char="•"/>
              <a:tabLst>
                <a:tab pos="5359400" algn="r"/>
              </a:tabLst>
              <a:defRPr b="0">
                <a:solidFill>
                  <a:srgbClr val="000000"/>
                </a:solidFill>
              </a:defRPr>
            </a:lvl4pPr>
            <a:lvl5pPr marL="360000" indent="-180000">
              <a:lnSpc>
                <a:spcPct val="100000"/>
              </a:lnSpc>
              <a:spcBef>
                <a:spcPts val="500"/>
              </a:spcBef>
              <a:spcAft>
                <a:spcPts val="500"/>
              </a:spcAft>
              <a:buFont typeface="Arial" pitchFamily="34" charset="0"/>
              <a:buChar char="•"/>
              <a:tabLst>
                <a:tab pos="5359400" algn="r"/>
              </a:tabLst>
              <a:defRPr b="1" baseline="0">
                <a:solidFill>
                  <a:srgbClr val="000000"/>
                </a:solidFill>
              </a:defRPr>
            </a:lvl5pPr>
            <a:lvl6pPr marL="360363" indent="-180975">
              <a:lnSpc>
                <a:spcPct val="100000"/>
              </a:lnSpc>
              <a:spcBef>
                <a:spcPts val="500"/>
              </a:spcBef>
              <a:spcAft>
                <a:spcPts val="500"/>
              </a:spcAft>
              <a:buFont typeface="Arial" pitchFamily="34" charset="0"/>
              <a:buChar char="•"/>
              <a:tabLst>
                <a:tab pos="5359400" algn="r"/>
              </a:tabLst>
              <a:defRPr b="1"/>
            </a:lvl6pPr>
          </a:lstStyle>
          <a:p>
            <a:pPr lvl="0"/>
            <a:r>
              <a:rPr lang="de-DE" noProof="0" dirty="0"/>
              <a:t>Click </a:t>
            </a:r>
            <a:r>
              <a:rPr lang="de-DE" noProof="0" dirty="0" err="1"/>
              <a:t>to</a:t>
            </a:r>
            <a:r>
              <a:rPr lang="de-DE" noProof="0" dirty="0"/>
              <a:t> </a:t>
            </a:r>
            <a:r>
              <a:rPr lang="de-DE" noProof="0" dirty="0" err="1"/>
              <a:t>edit</a:t>
            </a:r>
            <a:r>
              <a:rPr lang="de-DE" noProof="0" dirty="0"/>
              <a:t> </a:t>
            </a:r>
            <a:r>
              <a:rPr lang="de-DE" noProof="0" dirty="0" err="1"/>
              <a:t>the</a:t>
            </a:r>
            <a:r>
              <a:rPr lang="de-DE" noProof="0" dirty="0"/>
              <a:t> </a:t>
            </a:r>
            <a:r>
              <a:rPr lang="de-DE" noProof="0" dirty="0" err="1"/>
              <a:t>toc</a:t>
            </a:r>
            <a:r>
              <a:rPr lang="de-DE" noProof="0" dirty="0"/>
              <a:t> / </a:t>
            </a:r>
            <a:r>
              <a:rPr lang="de-DE" noProof="0" dirty="0" err="1"/>
              <a:t>contact</a:t>
            </a:r>
            <a:endParaRPr lang="de-DE" noProof="0" dirty="0"/>
          </a:p>
          <a:p>
            <a:pPr lvl="1"/>
            <a:r>
              <a:rPr lang="de-DE" noProof="0" dirty="0" err="1"/>
              <a:t>chapter</a:t>
            </a:r>
            <a:endParaRPr lang="de-DE" noProof="0" dirty="0"/>
          </a:p>
          <a:p>
            <a:pPr lvl="2"/>
            <a:r>
              <a:rPr lang="de-DE" noProof="0" dirty="0" err="1"/>
              <a:t>active</a:t>
            </a:r>
            <a:r>
              <a:rPr lang="de-DE" noProof="0" dirty="0"/>
              <a:t> </a:t>
            </a:r>
            <a:r>
              <a:rPr lang="de-DE" noProof="0" dirty="0" err="1"/>
              <a:t>chapter</a:t>
            </a:r>
            <a:endParaRPr lang="de-DE" noProof="0" dirty="0"/>
          </a:p>
          <a:p>
            <a:pPr lvl="3"/>
            <a:r>
              <a:rPr lang="de-DE" noProof="0" dirty="0" err="1"/>
              <a:t>subchapter</a:t>
            </a:r>
            <a:endParaRPr lang="de-DE" noProof="0" dirty="0"/>
          </a:p>
          <a:p>
            <a:pPr lvl="4"/>
            <a:r>
              <a:rPr lang="de-DE" noProof="0" dirty="0" err="1"/>
              <a:t>active</a:t>
            </a:r>
            <a:r>
              <a:rPr lang="de-DE" noProof="0" dirty="0"/>
              <a:t> </a:t>
            </a:r>
            <a:r>
              <a:rPr lang="de-DE" noProof="0" dirty="0" err="1"/>
              <a:t>subchapter</a:t>
            </a:r>
            <a:endParaRPr lang="de-DE" noProof="0" dirty="0"/>
          </a:p>
        </p:txBody>
      </p:sp>
      <p:sp>
        <p:nvSpPr>
          <p:cNvPr id="8" name="Bildplatzhalter 7"/>
          <p:cNvSpPr>
            <a:spLocks noGrp="1"/>
          </p:cNvSpPr>
          <p:nvPr>
            <p:ph type="pic" sz="quarter" idx="15"/>
          </p:nvPr>
        </p:nvSpPr>
        <p:spPr>
          <a:xfrm>
            <a:off x="0" y="1439999"/>
            <a:ext cx="4514400" cy="4752000"/>
          </a:xfrm>
        </p:spPr>
        <p:txBody>
          <a:bodyPr tIns="1800000"/>
          <a:lstStyle>
            <a:lvl1pPr algn="ctr">
              <a:defRPr/>
            </a:lvl1pPr>
          </a:lstStyle>
          <a:p>
            <a:r>
              <a:rPr lang="en-US" noProof="0"/>
              <a:t>Click icon to add picture</a:t>
            </a:r>
            <a:endParaRPr lang="en-US" noProof="0" dirty="0"/>
          </a:p>
        </p:txBody>
      </p:sp>
    </p:spTree>
    <p:custDataLst>
      <p:tags r:id="rId1"/>
    </p:custDataLst>
    <p:extLst>
      <p:ext uri="{BB962C8B-B14F-4D97-AF65-F5344CB8AC3E}">
        <p14:creationId xmlns:p14="http://schemas.microsoft.com/office/powerpoint/2010/main" val="150215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 + Index" preserve="1" userDrawn="1">
  <p:cSld name="Text + Index">
    <p:spTree>
      <p:nvGrpSpPr>
        <p:cNvPr id="1" name=""/>
        <p:cNvGrpSpPr/>
        <p:nvPr/>
      </p:nvGrpSpPr>
      <p:grpSpPr>
        <a:xfrm>
          <a:off x="0" y="0"/>
          <a:ext cx="0" cy="0"/>
          <a:chOff x="0" y="0"/>
          <a:chExt cx="0" cy="0"/>
        </a:xfrm>
      </p:grpSpPr>
      <p:sp>
        <p:nvSpPr>
          <p:cNvPr id="2" name="cdtTitle 1 Id2"/>
          <p:cNvSpPr>
            <a:spLocks noGrp="1"/>
          </p:cNvSpPr>
          <p:nvPr>
            <p:ph type="title"/>
            <p:custDataLst>
              <p:tags r:id="rId3"/>
            </p:custDataLst>
          </p:nvPr>
        </p:nvSpPr>
        <p:spPr>
          <a:xfrm>
            <a:off x="0" y="-1"/>
            <a:ext cx="12198350" cy="1440000"/>
          </a:xfrm>
        </p:spPr>
        <p:txBody>
          <a:bodyPr/>
          <a:lstStyle>
            <a:lvl1pPr>
              <a:defRPr/>
            </a:lvl1p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13" name="cdtText Placeholder 12 Id13"/>
          <p:cNvSpPr>
            <a:spLocks noGrp="1"/>
          </p:cNvSpPr>
          <p:nvPr>
            <p:ph type="body" sz="quarter" idx="13"/>
            <p:custDataLst>
              <p:tags r:id="rId4"/>
            </p:custDataLst>
          </p:nvPr>
        </p:nvSpPr>
        <p:spPr>
          <a:xfrm>
            <a:off x="627063" y="1443038"/>
            <a:ext cx="3887914" cy="4748962"/>
          </a:xfrm>
        </p:spPr>
        <p:txBody>
          <a:body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5" name="cdtTextplatzhalter 12 Id5"/>
          <p:cNvSpPr>
            <a:spLocks noGrp="1"/>
          </p:cNvSpPr>
          <p:nvPr>
            <p:ph type="body" sz="quarter" idx="14" hasCustomPrompt="1"/>
            <p:custDataLst>
              <p:tags r:id="rId5"/>
            </p:custDataLst>
          </p:nvPr>
        </p:nvSpPr>
        <p:spPr bwMode="auto">
          <a:xfrm>
            <a:off x="4658995" y="1440000"/>
            <a:ext cx="7539355" cy="4752000"/>
          </a:xfrm>
          <a:solidFill>
            <a:srgbClr val="DFE6ED"/>
          </a:solidFill>
        </p:spPr>
        <p:txBody>
          <a:bodyPr lIns="288000" tIns="252000" rIns="576000" bIns="252000"/>
          <a:lstStyle>
            <a:lvl1pPr marL="0" indent="0">
              <a:lnSpc>
                <a:spcPct val="100000"/>
              </a:lnSpc>
              <a:spcBef>
                <a:spcPts val="500"/>
              </a:spcBef>
              <a:spcAft>
                <a:spcPts val="500"/>
              </a:spcAft>
              <a:buClr>
                <a:schemeClr val="bg2"/>
              </a:buClr>
              <a:buFont typeface="Arial" pitchFamily="34" charset="0"/>
              <a:buNone/>
              <a:tabLst>
                <a:tab pos="5359400" algn="r"/>
              </a:tabLst>
              <a:defRPr>
                <a:solidFill>
                  <a:srgbClr val="000000"/>
                </a:solidFill>
              </a:defRPr>
            </a:lvl1pPr>
            <a:lvl2pPr marL="180000" indent="-180000">
              <a:lnSpc>
                <a:spcPct val="100000"/>
              </a:lnSpc>
              <a:spcBef>
                <a:spcPts val="500"/>
              </a:spcBef>
              <a:spcAft>
                <a:spcPts val="500"/>
              </a:spcAft>
              <a:buFont typeface="Arial" pitchFamily="34" charset="0"/>
              <a:buChar char="•"/>
              <a:tabLst>
                <a:tab pos="5359400" algn="r"/>
              </a:tabLst>
              <a:defRPr b="0">
                <a:solidFill>
                  <a:srgbClr val="000000"/>
                </a:solidFill>
              </a:defRPr>
            </a:lvl2pPr>
            <a:lvl3pPr marL="180000" indent="-180000">
              <a:lnSpc>
                <a:spcPct val="100000"/>
              </a:lnSpc>
              <a:spcBef>
                <a:spcPts val="500"/>
              </a:spcBef>
              <a:spcAft>
                <a:spcPts val="500"/>
              </a:spcAft>
              <a:buFont typeface="Arial" pitchFamily="34" charset="0"/>
              <a:buChar char="•"/>
              <a:tabLst>
                <a:tab pos="5359400" algn="r"/>
              </a:tabLst>
              <a:defRPr b="1">
                <a:solidFill>
                  <a:srgbClr val="000000"/>
                </a:solidFill>
              </a:defRPr>
            </a:lvl3pPr>
            <a:lvl4pPr marL="360000" indent="-180000">
              <a:lnSpc>
                <a:spcPct val="100000"/>
              </a:lnSpc>
              <a:spcBef>
                <a:spcPts val="500"/>
              </a:spcBef>
              <a:spcAft>
                <a:spcPts val="500"/>
              </a:spcAft>
              <a:buFont typeface="Arial" pitchFamily="34" charset="0"/>
              <a:buChar char="•"/>
              <a:tabLst>
                <a:tab pos="5359400" algn="r"/>
              </a:tabLst>
              <a:defRPr b="0">
                <a:solidFill>
                  <a:srgbClr val="000000"/>
                </a:solidFill>
              </a:defRPr>
            </a:lvl4pPr>
            <a:lvl5pPr marL="360000" indent="-180000">
              <a:lnSpc>
                <a:spcPct val="100000"/>
              </a:lnSpc>
              <a:spcBef>
                <a:spcPts val="500"/>
              </a:spcBef>
              <a:spcAft>
                <a:spcPts val="500"/>
              </a:spcAft>
              <a:buFont typeface="Arial" pitchFamily="34" charset="0"/>
              <a:buChar char="•"/>
              <a:tabLst>
                <a:tab pos="5359400" algn="r"/>
              </a:tabLst>
              <a:defRPr b="1" baseline="0">
                <a:solidFill>
                  <a:srgbClr val="000000"/>
                </a:solidFill>
              </a:defRPr>
            </a:lvl5pPr>
            <a:lvl6pPr marL="360363" indent="-180975">
              <a:lnSpc>
                <a:spcPct val="100000"/>
              </a:lnSpc>
              <a:spcBef>
                <a:spcPts val="500"/>
              </a:spcBef>
              <a:spcAft>
                <a:spcPts val="500"/>
              </a:spcAft>
              <a:buFont typeface="Arial" pitchFamily="34" charset="0"/>
              <a:buChar char="•"/>
              <a:tabLst>
                <a:tab pos="5359400" algn="r"/>
              </a:tabLst>
              <a:defRPr b="1"/>
            </a:lvl6pPr>
          </a:lstStyle>
          <a:p>
            <a:pPr lvl="0"/>
            <a:r>
              <a:rPr lang="de-DE" noProof="0" dirty="0"/>
              <a:t>Click </a:t>
            </a:r>
            <a:r>
              <a:rPr lang="de-DE" noProof="0" dirty="0" err="1"/>
              <a:t>to</a:t>
            </a:r>
            <a:r>
              <a:rPr lang="de-DE" noProof="0" dirty="0"/>
              <a:t> </a:t>
            </a:r>
            <a:r>
              <a:rPr lang="de-DE" noProof="0" dirty="0" err="1"/>
              <a:t>edit</a:t>
            </a:r>
            <a:r>
              <a:rPr lang="de-DE" noProof="0" dirty="0"/>
              <a:t> </a:t>
            </a:r>
            <a:r>
              <a:rPr lang="de-DE" noProof="0" dirty="0" err="1"/>
              <a:t>the</a:t>
            </a:r>
            <a:r>
              <a:rPr lang="de-DE" noProof="0" dirty="0"/>
              <a:t> </a:t>
            </a:r>
            <a:r>
              <a:rPr lang="de-DE" noProof="0" dirty="0" err="1"/>
              <a:t>toc</a:t>
            </a:r>
            <a:r>
              <a:rPr lang="de-DE" noProof="0" dirty="0"/>
              <a:t>/</a:t>
            </a:r>
            <a:r>
              <a:rPr lang="de-DE" noProof="0" dirty="0" err="1"/>
              <a:t>contact</a:t>
            </a:r>
            <a:endParaRPr lang="de-DE" noProof="0" dirty="0"/>
          </a:p>
          <a:p>
            <a:pPr lvl="1"/>
            <a:r>
              <a:rPr lang="de-DE" noProof="0" dirty="0" err="1"/>
              <a:t>chapter</a:t>
            </a:r>
            <a:endParaRPr lang="de-DE" noProof="0" dirty="0"/>
          </a:p>
          <a:p>
            <a:pPr lvl="2"/>
            <a:r>
              <a:rPr lang="de-DE" noProof="0" dirty="0" err="1"/>
              <a:t>active</a:t>
            </a:r>
            <a:r>
              <a:rPr lang="de-DE" noProof="0" dirty="0"/>
              <a:t> </a:t>
            </a:r>
            <a:r>
              <a:rPr lang="de-DE" noProof="0" dirty="0" err="1"/>
              <a:t>chapter</a:t>
            </a:r>
            <a:endParaRPr lang="de-DE" noProof="0" dirty="0"/>
          </a:p>
          <a:p>
            <a:pPr lvl="3"/>
            <a:r>
              <a:rPr lang="de-DE" noProof="0" dirty="0" err="1"/>
              <a:t>subchapter</a:t>
            </a:r>
            <a:endParaRPr lang="de-DE" noProof="0" dirty="0"/>
          </a:p>
          <a:p>
            <a:pPr lvl="4"/>
            <a:r>
              <a:rPr lang="de-DE" noProof="0" dirty="0" err="1"/>
              <a:t>active</a:t>
            </a:r>
            <a:r>
              <a:rPr lang="de-DE" noProof="0" dirty="0"/>
              <a:t> </a:t>
            </a:r>
            <a:r>
              <a:rPr lang="de-DE" noProof="0" dirty="0" err="1"/>
              <a:t>subchapter</a:t>
            </a:r>
            <a:endParaRPr lang="de-DE" noProof="0" dirty="0"/>
          </a:p>
        </p:txBody>
      </p:sp>
    </p:spTree>
    <p:custDataLst>
      <p:custData r:id="rId1"/>
      <p:tags r:id="rId2"/>
    </p:custData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Free Content" preserve="1" userDrawn="1">
  <p:cSld name="Free Content">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4"/>
            </p:custDataLst>
            <p:extLst>
              <p:ext uri="{D42A27DB-BD31-4B8C-83A1-F6EECF244321}">
                <p14:modId xmlns:p14="http://schemas.microsoft.com/office/powerpoint/2010/main" val="298554143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510" name="think-cell Folie" r:id="rId6" imgW="360" imgH="360" progId="">
                  <p:embed/>
                </p:oleObj>
              </mc:Choice>
              <mc:Fallback>
                <p:oleObj name="think-cell Folie" r:id="rId6" imgW="360" imgH="360" progId="">
                  <p:embed/>
                  <p:pic>
                    <p:nvPicPr>
                      <p:cNvPr id="0" name="Picture 13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itel 2"/>
          <p:cNvSpPr>
            <a:spLocks noGrp="1"/>
          </p:cNvSpPr>
          <p:nvPr>
            <p:ph type="title" hasCustomPrompt="1"/>
          </p:nvPr>
        </p:nvSpPr>
        <p:spPr/>
        <p:txBody>
          <a:bodyPr/>
          <a:lstStyle/>
          <a:p>
            <a:r>
              <a:rPr lang="en-US" noProof="0"/>
              <a:t>Click to edit Master title style</a:t>
            </a:r>
          </a:p>
        </p:txBody>
      </p:sp>
    </p:spTree>
    <p:custDataLst>
      <p:custData r:id="rId2"/>
      <p:tags r:id="rId3"/>
    </p:custDataLst>
    <p:extLst>
      <p:ext uri="{BB962C8B-B14F-4D97-AF65-F5344CB8AC3E}">
        <p14:creationId xmlns:p14="http://schemas.microsoft.com/office/powerpoint/2010/main" val="336603495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ags" Target="../tags/tag8.xml"/><Relationship Id="rId21" Type="http://schemas.openxmlformats.org/officeDocument/2006/relationships/slideLayout" Target="../slideLayouts/slideLayout21.xml"/><Relationship Id="rId34" Type="http://schemas.openxmlformats.org/officeDocument/2006/relationships/tags" Target="../tags/tag3.xml"/><Relationship Id="rId42" Type="http://schemas.openxmlformats.org/officeDocument/2006/relationships/tags" Target="../tags/tag11.xml"/><Relationship Id="rId47" Type="http://schemas.openxmlformats.org/officeDocument/2006/relationships/tags" Target="../tags/tag16.xml"/><Relationship Id="rId50" Type="http://schemas.openxmlformats.org/officeDocument/2006/relationships/tags" Target="../tags/tag19.xml"/><Relationship Id="rId55" Type="http://schemas.openxmlformats.org/officeDocument/2006/relationships/tags" Target="../tags/tag24.xml"/><Relationship Id="rId63" Type="http://schemas.openxmlformats.org/officeDocument/2006/relationships/tags" Target="../tags/tag3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ags" Target="../tags/tag10.xml"/><Relationship Id="rId54" Type="http://schemas.openxmlformats.org/officeDocument/2006/relationships/tags" Target="../tags/tag23.xml"/><Relationship Id="rId62" Type="http://schemas.openxmlformats.org/officeDocument/2006/relationships/tags" Target="../tags/tag3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vmlDrawing" Target="../drawings/vmlDrawing1.vml"/><Relationship Id="rId37" Type="http://schemas.openxmlformats.org/officeDocument/2006/relationships/tags" Target="../tags/tag6.xml"/><Relationship Id="rId40" Type="http://schemas.openxmlformats.org/officeDocument/2006/relationships/tags" Target="../tags/tag9.xml"/><Relationship Id="rId45" Type="http://schemas.openxmlformats.org/officeDocument/2006/relationships/tags" Target="../tags/tag14.xml"/><Relationship Id="rId53" Type="http://schemas.openxmlformats.org/officeDocument/2006/relationships/tags" Target="../tags/tag22.xml"/><Relationship Id="rId58" Type="http://schemas.openxmlformats.org/officeDocument/2006/relationships/tags" Target="../tags/tag2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ags" Target="../tags/tag5.xml"/><Relationship Id="rId49" Type="http://schemas.openxmlformats.org/officeDocument/2006/relationships/tags" Target="../tags/tag18.xml"/><Relationship Id="rId57" Type="http://schemas.openxmlformats.org/officeDocument/2006/relationships/tags" Target="../tags/tag26.xml"/><Relationship Id="rId61" Type="http://schemas.openxmlformats.org/officeDocument/2006/relationships/tags" Target="../tags/tag30.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4" Type="http://schemas.openxmlformats.org/officeDocument/2006/relationships/tags" Target="../tags/tag13.xml"/><Relationship Id="rId52" Type="http://schemas.openxmlformats.org/officeDocument/2006/relationships/tags" Target="../tags/tag21.xml"/><Relationship Id="rId60" Type="http://schemas.openxmlformats.org/officeDocument/2006/relationships/tags" Target="../tags/tag29.xml"/><Relationship Id="rId65"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ags" Target="../tags/tag4.xml"/><Relationship Id="rId43" Type="http://schemas.openxmlformats.org/officeDocument/2006/relationships/tags" Target="../tags/tag12.xml"/><Relationship Id="rId48" Type="http://schemas.openxmlformats.org/officeDocument/2006/relationships/tags" Target="../tags/tag17.xml"/><Relationship Id="rId56" Type="http://schemas.openxmlformats.org/officeDocument/2006/relationships/tags" Target="../tags/tag25.xml"/><Relationship Id="rId64" Type="http://schemas.openxmlformats.org/officeDocument/2006/relationships/oleObject" Target="../embeddings/oleObject1.bin"/><Relationship Id="rId8" Type="http://schemas.openxmlformats.org/officeDocument/2006/relationships/slideLayout" Target="../slideLayouts/slideLayout8.xml"/><Relationship Id="rId51" Type="http://schemas.openxmlformats.org/officeDocument/2006/relationships/tags" Target="../tags/tag2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ags" Target="../tags/tag2.xml"/><Relationship Id="rId38" Type="http://schemas.openxmlformats.org/officeDocument/2006/relationships/tags" Target="../tags/tag7.xml"/><Relationship Id="rId46" Type="http://schemas.openxmlformats.org/officeDocument/2006/relationships/tags" Target="../tags/tag15.xml"/><Relationship Id="rId59" Type="http://schemas.openxmlformats.org/officeDocument/2006/relationships/tags" Target="../tags/tag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34"/>
            </p:custDataLst>
            <p:extLst>
              <p:ext uri="{D42A27DB-BD31-4B8C-83A1-F6EECF244321}">
                <p14:modId xmlns:p14="http://schemas.microsoft.com/office/powerpoint/2010/main" val="372586610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05" name="think-cell Folie" r:id="rId64" imgW="360" imgH="360" progId="">
                  <p:embed/>
                </p:oleObj>
              </mc:Choice>
              <mc:Fallback>
                <p:oleObj name="think-cell Folie" r:id="rId64" imgW="360" imgH="360" progId="">
                  <p:embed/>
                  <p:pic>
                    <p:nvPicPr>
                      <p:cNvPr id="0" name="Picture 148"/>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8" name="cdtRectangle 115 Id3078"/>
          <p:cNvSpPr>
            <a:spLocks noGrp="1" noChangeArrowheads="1"/>
          </p:cNvSpPr>
          <p:nvPr>
            <p:ph type="title"/>
            <p:custDataLst>
              <p:tags r:id="rId35"/>
            </p:custDataLst>
          </p:nvPr>
        </p:nvSpPr>
        <p:spPr bwMode="auto">
          <a:xfrm>
            <a:off x="0" y="-1"/>
            <a:ext cx="12198350" cy="1440000"/>
          </a:xfrm>
          <a:prstGeom prst="rect">
            <a:avLst/>
          </a:prstGeom>
          <a:noFill/>
          <a:ln w="9525">
            <a:noFill/>
            <a:miter lim="800000"/>
            <a:headEnd/>
            <a:tailEnd/>
          </a:ln>
        </p:spPr>
        <p:txBody>
          <a:bodyPr vert="horz" wrap="square" lIns="626400" tIns="432000" rIns="3384000" bIns="234000" numCol="1" anchor="t" anchorCtr="0" compatLnSpc="1">
            <a:prstTxWarp prst="textNoShape">
              <a:avLst/>
            </a:prstTxWarp>
          </a:bodyPr>
          <a:lstStyle/>
          <a:p>
            <a:pPr lvl="0"/>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3079" name="cdtRectangle 116 Id3079"/>
          <p:cNvSpPr>
            <a:spLocks noGrp="1" noChangeArrowheads="1"/>
          </p:cNvSpPr>
          <p:nvPr>
            <p:ph type="body" idx="1"/>
            <p:custDataLst>
              <p:tags r:id="rId36"/>
            </p:custDataLst>
          </p:nvPr>
        </p:nvSpPr>
        <p:spPr bwMode="auto">
          <a:xfrm>
            <a:off x="627063" y="1443037"/>
            <a:ext cx="8208962" cy="47504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cxnSp>
        <p:nvCxnSpPr>
          <p:cNvPr id="3072" name="cdtMasterTags_CL1 Id3072"/>
          <p:cNvCxnSpPr/>
          <p:nvPr>
            <p:custDataLst>
              <p:tags r:id="rId37"/>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3" name="cdtMasterTags_CL2 Id3073"/>
          <p:cNvCxnSpPr/>
          <p:nvPr>
            <p:custDataLst>
              <p:tags r:id="rId38"/>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4" name="cdtMasterTags_CL3 Id3074"/>
          <p:cNvCxnSpPr/>
          <p:nvPr>
            <p:custDataLst>
              <p:tags r:id="rId39"/>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5" name="cdtMasterTags_CL4 Id3075"/>
          <p:cNvCxnSpPr/>
          <p:nvPr>
            <p:custDataLst>
              <p:tags r:id="rId40"/>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6" name="cdtMasterTags_CL5 Id3076"/>
          <p:cNvCxnSpPr/>
          <p:nvPr>
            <p:custDataLst>
              <p:tags r:id="rId41"/>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7" name="cdtMasterTags_CL6 Id3077"/>
          <p:cNvCxnSpPr/>
          <p:nvPr>
            <p:custDataLst>
              <p:tags r:id="rId42"/>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0" name="cdtMasterTags_CL7 Id3080"/>
          <p:cNvCxnSpPr/>
          <p:nvPr>
            <p:custDataLst>
              <p:tags r:id="rId43"/>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1" name="cdtMasterTags_CL8 Id3081"/>
          <p:cNvCxnSpPr/>
          <p:nvPr>
            <p:custDataLst>
              <p:tags r:id="rId44"/>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2" name="cdtMasterTags_CL9 Id3082"/>
          <p:cNvCxnSpPr/>
          <p:nvPr>
            <p:custDataLst>
              <p:tags r:id="rId45"/>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3" name="cdtMasterTags_CL10 Id3083"/>
          <p:cNvCxnSpPr/>
          <p:nvPr>
            <p:custDataLst>
              <p:tags r:id="rId46"/>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4" name="cdtMasterTags_CL11 Id3084"/>
          <p:cNvCxnSpPr/>
          <p:nvPr>
            <p:custDataLst>
              <p:tags r:id="rId47"/>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5" name="cdtMasterTags_CL12 Id3085"/>
          <p:cNvCxnSpPr/>
          <p:nvPr>
            <p:custDataLst>
              <p:tags r:id="rId48"/>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6" name="cdtMasterTags_CL13 Id3086"/>
          <p:cNvCxnSpPr/>
          <p:nvPr>
            <p:custDataLst>
              <p:tags r:id="rId49"/>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7" name="cdtMasterTags_CL14 Id3087"/>
          <p:cNvCxnSpPr/>
          <p:nvPr>
            <p:custDataLst>
              <p:tags r:id="rId50"/>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8" name="cdtMasterTags_CL15 Id3088"/>
          <p:cNvCxnSpPr/>
          <p:nvPr>
            <p:custDataLst>
              <p:tags r:id="rId51"/>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9" name="cdtMasterTags_CL16 Id3089"/>
          <p:cNvCxnSpPr/>
          <p:nvPr>
            <p:custDataLst>
              <p:tags r:id="rId52"/>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0" name="cdtMasterTags_CL17 Id3090"/>
          <p:cNvCxnSpPr/>
          <p:nvPr>
            <p:custDataLst>
              <p:tags r:id="rId53"/>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1" name="cdtMasterTags_CL18 Id3091"/>
          <p:cNvCxnSpPr/>
          <p:nvPr>
            <p:custDataLst>
              <p:tags r:id="rId54"/>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2" name="cdtMasterTags_CL19 Id3092"/>
          <p:cNvCxnSpPr/>
          <p:nvPr>
            <p:custDataLst>
              <p:tags r:id="rId55"/>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3" name="cdtMasterTags_CL20 Id3093"/>
          <p:cNvCxnSpPr/>
          <p:nvPr>
            <p:custDataLst>
              <p:tags r:id="rId56"/>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4" name="cdtMasterTags_CL21 Id3094"/>
          <p:cNvCxnSpPr/>
          <p:nvPr>
            <p:custDataLst>
              <p:tags r:id="rId57"/>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5" name="cdtMasterTags_CL22 Id3095"/>
          <p:cNvCxnSpPr/>
          <p:nvPr>
            <p:custDataLst>
              <p:tags r:id="rId58"/>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6" name="cdtMasterTags"/>
          <p:cNvCxnSpPr/>
          <p:nvPr>
            <p:custDataLst>
              <p:tags r:id="rId59"/>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63" name="cdtText Box 133 Id16"/>
          <p:cNvSpPr txBox="1">
            <a:spLocks noChangeArrowheads="1"/>
          </p:cNvSpPr>
          <p:nvPr>
            <p:custDataLst>
              <p:tags r:id="rId60"/>
            </p:custDataLst>
          </p:nvPr>
        </p:nvSpPr>
        <p:spPr bwMode="auto">
          <a:xfrm>
            <a:off x="0" y="6200774"/>
            <a:ext cx="12198350" cy="396875"/>
          </a:xfrm>
          <a:prstGeom prst="rect">
            <a:avLst/>
          </a:prstGeom>
          <a:noFill/>
          <a:ln w="9525">
            <a:noFill/>
            <a:miter lim="800000"/>
            <a:headEnd/>
            <a:tailEnd/>
          </a:ln>
          <a:effectLst/>
        </p:spPr>
        <p:txBody>
          <a:bodyPr lIns="626400" tIns="144000" rIns="3211200" bIns="0" anchor="ctr"/>
          <a:lstStyle/>
          <a:p>
            <a:r>
              <a:rPr lang="de-DE" sz="1000" b="1" noProof="0" dirty="0">
                <a:solidFill>
                  <a:srgbClr val="879BAA"/>
                </a:solidFill>
              </a:rPr>
              <a:t>© Siemens Mobility 201</a:t>
            </a:r>
            <a:r>
              <a:rPr lang="cs-CZ" sz="1000" b="1" noProof="0" dirty="0">
                <a:solidFill>
                  <a:srgbClr val="879BAA"/>
                </a:solidFill>
              </a:rPr>
              <a:t>9</a:t>
            </a:r>
            <a:endParaRPr lang="de-DE" sz="1000" b="1" noProof="0" dirty="0">
              <a:solidFill>
                <a:srgbClr val="879BAA"/>
              </a:solidFill>
            </a:endParaRPr>
          </a:p>
        </p:txBody>
      </p:sp>
      <p:sp>
        <p:nvSpPr>
          <p:cNvPr id="64" name="cdtTextBox 12 Id17"/>
          <p:cNvSpPr txBox="1"/>
          <p:nvPr>
            <p:custDataLst>
              <p:tags r:id="rId61"/>
            </p:custDataLst>
          </p:nvPr>
        </p:nvSpPr>
        <p:spPr>
          <a:xfrm>
            <a:off x="-19050" y="6597650"/>
            <a:ext cx="3932230" cy="260350"/>
          </a:xfrm>
          <a:prstGeom prst="rect">
            <a:avLst/>
          </a:prstGeom>
          <a:noFill/>
        </p:spPr>
        <p:txBody>
          <a:bodyPr wrap="square" lIns="1908000" tIns="0" rIns="0" bIns="115200" rtlCol="0">
            <a:noAutofit/>
          </a:bodyPr>
          <a:lstStyle/>
          <a:p>
            <a:pPr>
              <a:lnSpc>
                <a:spcPct val="110000"/>
              </a:lnSpc>
              <a:spcBef>
                <a:spcPts val="0"/>
              </a:spcBef>
            </a:pPr>
            <a:r>
              <a:rPr lang="cs-CZ" sz="1000" noProof="0" dirty="0">
                <a:solidFill>
                  <a:srgbClr val="000000"/>
                </a:solidFill>
              </a:rPr>
              <a:t>11.11. </a:t>
            </a:r>
            <a:r>
              <a:rPr lang="de-DE" sz="1000" noProof="0" dirty="0">
                <a:solidFill>
                  <a:srgbClr val="000000"/>
                </a:solidFill>
              </a:rPr>
              <a:t>201</a:t>
            </a:r>
            <a:r>
              <a:rPr lang="cs-CZ" sz="1000" noProof="0" dirty="0">
                <a:solidFill>
                  <a:srgbClr val="000000"/>
                </a:solidFill>
              </a:rPr>
              <a:t>9</a:t>
            </a:r>
            <a:endParaRPr lang="de-DE" sz="1000" noProof="0" dirty="0">
              <a:solidFill>
                <a:srgbClr val="000000"/>
              </a:solidFill>
            </a:endParaRPr>
          </a:p>
        </p:txBody>
      </p:sp>
      <p:sp>
        <p:nvSpPr>
          <p:cNvPr id="65" name="cdtTextBox 11 Id18"/>
          <p:cNvSpPr txBox="1"/>
          <p:nvPr>
            <p:custDataLst>
              <p:tags r:id="rId62"/>
            </p:custDataLst>
          </p:nvPr>
        </p:nvSpPr>
        <p:spPr>
          <a:xfrm>
            <a:off x="0" y="6597650"/>
            <a:ext cx="1765285" cy="260350"/>
          </a:xfrm>
          <a:prstGeom prst="rect">
            <a:avLst/>
          </a:prstGeom>
          <a:noFill/>
        </p:spPr>
        <p:txBody>
          <a:bodyPr wrap="square" lIns="626400" tIns="0" rIns="0" bIns="115200" rtlCol="0" anchor="t" anchorCtr="0">
            <a:noAutofit/>
          </a:bodyPr>
          <a:lstStyle/>
          <a:p>
            <a:pPr>
              <a:lnSpc>
                <a:spcPct val="110000"/>
              </a:lnSpc>
              <a:spcBef>
                <a:spcPts val="0"/>
              </a:spcBef>
            </a:pPr>
            <a:r>
              <a:rPr lang="cs-CZ" sz="1000" noProof="0" dirty="0">
                <a:solidFill>
                  <a:srgbClr val="000000"/>
                </a:solidFill>
              </a:rPr>
              <a:t>Strana</a:t>
            </a:r>
            <a:r>
              <a:rPr lang="de-DE" sz="1000" noProof="0" dirty="0">
                <a:solidFill>
                  <a:srgbClr val="000000"/>
                </a:solidFill>
              </a:rPr>
              <a:t> </a:t>
            </a:r>
            <a:fld id="{91E7552C-A157-4A4F-8E99-698C0325FC94}" type="slidenum">
              <a:rPr lang="de-DE" sz="1000" noProof="0" smtClean="0">
                <a:solidFill>
                  <a:srgbClr val="000000"/>
                </a:solidFill>
              </a:rPr>
              <a:pPr>
                <a:lnSpc>
                  <a:spcPct val="110000"/>
                </a:lnSpc>
                <a:spcBef>
                  <a:spcPts val="0"/>
                </a:spcBef>
              </a:pPr>
              <a:t>‹#›</a:t>
            </a:fld>
            <a:endParaRPr lang="de-DE" sz="1000" noProof="0" dirty="0">
              <a:solidFill>
                <a:srgbClr val="000000"/>
              </a:solidFill>
            </a:endParaRPr>
          </a:p>
        </p:txBody>
      </p:sp>
      <p:sp>
        <p:nvSpPr>
          <p:cNvPr id="66" name="cdtTextBox 13 Id19"/>
          <p:cNvSpPr txBox="1"/>
          <p:nvPr>
            <p:custDataLst>
              <p:tags r:id="rId63"/>
            </p:custDataLst>
          </p:nvPr>
        </p:nvSpPr>
        <p:spPr>
          <a:xfrm>
            <a:off x="3787765" y="6597650"/>
            <a:ext cx="8410584" cy="260350"/>
          </a:xfrm>
          <a:prstGeom prst="rect">
            <a:avLst/>
          </a:prstGeom>
          <a:noFill/>
        </p:spPr>
        <p:txBody>
          <a:bodyPr wrap="square" lIns="0" tIns="0" rIns="482400" bIns="115200" rtlCol="0">
            <a:noAutofit/>
          </a:bodyPr>
          <a:lstStyle/>
          <a:p>
            <a:pPr algn="r">
              <a:lnSpc>
                <a:spcPct val="110000"/>
              </a:lnSpc>
              <a:spcBef>
                <a:spcPts val="0"/>
              </a:spcBef>
            </a:pPr>
            <a:r>
              <a:rPr lang="cs-CZ" sz="1000" noProof="0" dirty="0">
                <a:solidFill>
                  <a:srgbClr val="000000"/>
                </a:solidFill>
              </a:rPr>
              <a:t>Jiří Pohl</a:t>
            </a:r>
            <a:endParaRPr lang="de-DE" sz="1000" noProof="0" dirty="0">
              <a:solidFill>
                <a:srgbClr val="000000"/>
              </a:solidFill>
            </a:endParaRPr>
          </a:p>
        </p:txBody>
      </p:sp>
      <p:grpSp>
        <p:nvGrpSpPr>
          <p:cNvPr id="67" name="Gruppieren 66"/>
          <p:cNvGrpSpPr/>
          <p:nvPr/>
        </p:nvGrpSpPr>
        <p:grpSpPr>
          <a:xfrm>
            <a:off x="-216000" y="-216000"/>
            <a:ext cx="12628800" cy="7290000"/>
            <a:chOff x="-216000" y="-216000"/>
            <a:chExt cx="12628800" cy="7290000"/>
          </a:xfrm>
        </p:grpSpPr>
        <p:cxnSp>
          <p:nvCxnSpPr>
            <p:cNvPr id="68" name="Gerade Verbindung 67"/>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9" name="Gerade Verbindung 68"/>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0" name="Gerade Verbindung 69"/>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1" name="Gerade Verbindung 70"/>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2" name="Gerade Verbindung 71"/>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3" name="Gerade Verbindung 72"/>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4" name="Gerade Verbindung 73"/>
            <p:cNvCxnSpPr/>
            <p:nvPr userDrawn="1"/>
          </p:nvCxnSpPr>
          <p:spPr bwMode="auto">
            <a:xfrm rot="5400000">
              <a:off x="12322800" y="945844"/>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5" name="Gerade Verbindung 74"/>
            <p:cNvCxnSpPr/>
            <p:nvPr userDrawn="1"/>
          </p:nvCxnSpPr>
          <p:spPr bwMode="auto">
            <a:xfrm rot="5400000">
              <a:off x="123228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6" name="Gerade Verbindung 75"/>
            <p:cNvCxnSpPr/>
            <p:nvPr userDrawn="1"/>
          </p:nvCxnSpPr>
          <p:spPr bwMode="auto">
            <a:xfrm rot="5400000">
              <a:off x="123228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7" name="Gerade Verbindung 76"/>
            <p:cNvCxnSpPr/>
            <p:nvPr userDrawn="1"/>
          </p:nvCxnSpPr>
          <p:spPr bwMode="auto">
            <a:xfrm rot="5400000">
              <a:off x="123228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8" name="Gerade Verbindung 77"/>
            <p:cNvCxnSpPr/>
            <p:nvPr userDrawn="1"/>
          </p:nvCxnSpPr>
          <p:spPr bwMode="auto">
            <a:xfrm rot="5400000">
              <a:off x="123228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9" name="Gerade Verbindung 78"/>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0" name="Gerade Verbindung 79"/>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1" name="Gerade Verbindung 80"/>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2" name="Gerade Verbindung 81"/>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3" name="Gerade Verbindung 82"/>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4" name="Gerade Verbindung 83"/>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5" name="Gerade Verbindung 84"/>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6" name="Gerade Verbindung 85"/>
            <p:cNvCxnSpPr/>
            <p:nvPr userDrawn="1"/>
          </p:nvCxnSpPr>
          <p:spPr bwMode="auto">
            <a:xfrm rot="5400000">
              <a:off x="-1260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7" name="Gerade Verbindung 86"/>
            <p:cNvCxnSpPr/>
            <p:nvPr userDrawn="1"/>
          </p:nvCxnSpPr>
          <p:spPr bwMode="auto">
            <a:xfrm rot="5400000">
              <a:off x="-1260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8" name="Gerade Verbindung 87"/>
            <p:cNvCxnSpPr/>
            <p:nvPr userDrawn="1"/>
          </p:nvCxnSpPr>
          <p:spPr bwMode="auto">
            <a:xfrm rot="5400000">
              <a:off x="-1260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9" name="Gerade Verbindung 88"/>
            <p:cNvCxnSpPr/>
            <p:nvPr userDrawn="1"/>
          </p:nvCxnSpPr>
          <p:spPr bwMode="auto">
            <a:xfrm rot="5400000">
              <a:off x="-1260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55" name="Group 33"/>
          <p:cNvGrpSpPr>
            <a:grpSpLocks noChangeAspect="1"/>
          </p:cNvGrpSpPr>
          <p:nvPr userDrawn="1"/>
        </p:nvGrpSpPr>
        <p:grpSpPr bwMode="gray">
          <a:xfrm>
            <a:off x="9555163" y="323850"/>
            <a:ext cx="2159000" cy="914400"/>
            <a:chOff x="6019" y="204"/>
            <a:chExt cx="1360" cy="576"/>
          </a:xfrm>
        </p:grpSpPr>
        <p:sp>
          <p:nvSpPr>
            <p:cNvPr id="56" name="AutoShape 32"/>
            <p:cNvSpPr>
              <a:spLocks noChangeAspect="1" noChangeArrowheads="1" noTextEdit="1"/>
            </p:cNvSpPr>
            <p:nvPr userDrawn="1"/>
          </p:nvSpPr>
          <p:spPr bwMode="gray">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7" name="Rectangle 34"/>
            <p:cNvSpPr>
              <a:spLocks noChangeArrowheads="1"/>
            </p:cNvSpPr>
            <p:nvPr userDrawn="1"/>
          </p:nvSpPr>
          <p:spPr bwMode="gray">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8" name="Freeform 35"/>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9" name="Freeform 36"/>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60" name="Freeform 37"/>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61" name="Freeform 38"/>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62" name="Freeform 39"/>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0" name="Freeform 40"/>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1" name="Freeform 41"/>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2" name="Freeform 42"/>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3" name="Freeform 43"/>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4" name="Freeform 44"/>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5" name="Freeform 45"/>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6" name="Freeform 46"/>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7" name="Freeform 47"/>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8" name="Freeform 48"/>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9" name="Freeform 49"/>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0" name="Freeform 50"/>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1" name="Freeform 51"/>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2" name="Freeform 52"/>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3" name="Freeform 53"/>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4" name="Freeform 54"/>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5" name="Freeform 55"/>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6" name="Freeform 56"/>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7" name="Freeform 57"/>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8" name="Freeform 58"/>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9" name="Freeform 59"/>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Tree>
    <p:custDataLst>
      <p:tags r:id="rId33"/>
    </p:custDataLst>
  </p:cSld>
  <p:clrMap bg1="lt1" tx1="dk1" bg2="lt2" tx2="dk2" accent1="accent1" accent2="accent2" accent3="accent3" accent4="accent4" accent5="accent5" accent6="accent6" hlink="hlink" folHlink="folHlink"/>
  <p:sldLayoutIdLst>
    <p:sldLayoutId id="2147483700" r:id="rId1"/>
    <p:sldLayoutId id="2147483702" r:id="rId2"/>
    <p:sldLayoutId id="2147483708" r:id="rId3"/>
    <p:sldLayoutId id="2147483709" r:id="rId4"/>
    <p:sldLayoutId id="2147483710" r:id="rId5"/>
    <p:sldLayoutId id="2147483711" r:id="rId6"/>
    <p:sldLayoutId id="2147483703" r:id="rId7"/>
    <p:sldLayoutId id="2147483679" r:id="rId8"/>
    <p:sldLayoutId id="2147483695" r:id="rId9"/>
    <p:sldLayoutId id="2147483705" r:id="rId10"/>
    <p:sldLayoutId id="2147483706" r:id="rId11"/>
    <p:sldLayoutId id="2147483713" r:id="rId12"/>
    <p:sldLayoutId id="2147483712" r:id="rId13"/>
    <p:sldLayoutId id="2147483670" r:id="rId14"/>
    <p:sldLayoutId id="2147483692" r:id="rId15"/>
    <p:sldLayoutId id="2147483696" r:id="rId16"/>
    <p:sldLayoutId id="2147483707" r:id="rId17"/>
    <p:sldLayoutId id="2147483715" r:id="rId18"/>
    <p:sldLayoutId id="2147483683" r:id="rId19"/>
    <p:sldLayoutId id="2147483681" r:id="rId20"/>
    <p:sldLayoutId id="2147483697" r:id="rId21"/>
    <p:sldLayoutId id="2147483691" r:id="rId22"/>
    <p:sldLayoutId id="2147483693" r:id="rId23"/>
    <p:sldLayoutId id="2147483684" r:id="rId24"/>
    <p:sldLayoutId id="2147483685" r:id="rId25"/>
    <p:sldLayoutId id="2147483694" r:id="rId26"/>
    <p:sldLayoutId id="2147483686" r:id="rId27"/>
    <p:sldLayoutId id="2147483688" r:id="rId28"/>
    <p:sldLayoutId id="2147483704" r:id="rId29"/>
    <p:sldLayoutId id="2147483716" r:id="rId30"/>
  </p:sldLayoutIdLst>
  <p:hf hdr="0"/>
  <p:txStyles>
    <p:titleStyle>
      <a:lvl1pPr algn="l" rtl="0" eaLnBrk="1" fontAlgn="base" hangingPunct="1">
        <a:spcBef>
          <a:spcPct val="0"/>
        </a:spcBef>
        <a:spcAft>
          <a:spcPct val="0"/>
        </a:spcAft>
        <a:defRPr sz="2200" b="1">
          <a:solidFill>
            <a:srgbClr val="00646E"/>
          </a:solidFill>
          <a:latin typeface="Arial" pitchFamily="34" charset="0"/>
          <a:ea typeface="+mj-ea"/>
          <a:cs typeface="Arial" pitchFamily="34" charset="0"/>
        </a:defRPr>
      </a:lvl1pPr>
      <a:lvl2pPr algn="l" rtl="0" eaLnBrk="1" fontAlgn="base" hangingPunct="1">
        <a:spcBef>
          <a:spcPct val="0"/>
        </a:spcBef>
        <a:spcAft>
          <a:spcPct val="0"/>
        </a:spcAft>
        <a:defRPr sz="2000" b="1">
          <a:solidFill>
            <a:schemeClr val="tx1"/>
          </a:solidFill>
          <a:latin typeface="Arial" charset="0"/>
          <a:ea typeface="ＭＳ Ｐゴシック" charset="-128"/>
        </a:defRPr>
      </a:lvl2pPr>
      <a:lvl3pPr algn="l" rtl="0" eaLnBrk="1" fontAlgn="base" hangingPunct="1">
        <a:spcBef>
          <a:spcPct val="0"/>
        </a:spcBef>
        <a:spcAft>
          <a:spcPct val="0"/>
        </a:spcAft>
        <a:defRPr sz="2000" b="1">
          <a:solidFill>
            <a:schemeClr val="tx1"/>
          </a:solidFill>
          <a:latin typeface="Arial" charset="0"/>
          <a:ea typeface="ＭＳ Ｐゴシック" charset="-128"/>
        </a:defRPr>
      </a:lvl3pPr>
      <a:lvl4pPr algn="l" rtl="0" eaLnBrk="1" fontAlgn="base" hangingPunct="1">
        <a:spcBef>
          <a:spcPct val="0"/>
        </a:spcBef>
        <a:spcAft>
          <a:spcPct val="0"/>
        </a:spcAft>
        <a:defRPr sz="2000" b="1">
          <a:solidFill>
            <a:schemeClr val="tx1"/>
          </a:solidFill>
          <a:latin typeface="Arial" charset="0"/>
          <a:ea typeface="ＭＳ Ｐゴシック" charset="-128"/>
        </a:defRPr>
      </a:lvl4pPr>
      <a:lvl5pPr algn="l" rtl="0" eaLnBrk="1" fontAlgn="base" hangingPunct="1">
        <a:spcBef>
          <a:spcPct val="0"/>
        </a:spcBef>
        <a:spcAft>
          <a:spcPct val="0"/>
        </a:spcAft>
        <a:defRPr sz="2000" b="1">
          <a:solidFill>
            <a:schemeClr val="tx1"/>
          </a:solidFill>
          <a:latin typeface="Arial" charset="0"/>
          <a:ea typeface="ＭＳ Ｐゴシック" charset="-128"/>
        </a:defRPr>
      </a:lvl5pPr>
      <a:lvl6pPr marL="457200" algn="l" rtl="0" eaLnBrk="1" fontAlgn="base" hangingPunct="1">
        <a:spcBef>
          <a:spcPct val="0"/>
        </a:spcBef>
        <a:spcAft>
          <a:spcPct val="0"/>
        </a:spcAft>
        <a:defRPr sz="2000" b="1">
          <a:solidFill>
            <a:schemeClr val="tx1"/>
          </a:solidFill>
          <a:latin typeface="Arial" charset="0"/>
          <a:ea typeface="ヒラギノ角ゴ Pro W3" charset="0"/>
        </a:defRPr>
      </a:lvl6pPr>
      <a:lvl7pPr marL="914400" algn="l" rtl="0" eaLnBrk="1" fontAlgn="base" hangingPunct="1">
        <a:spcBef>
          <a:spcPct val="0"/>
        </a:spcBef>
        <a:spcAft>
          <a:spcPct val="0"/>
        </a:spcAft>
        <a:defRPr sz="2000" b="1">
          <a:solidFill>
            <a:schemeClr val="tx1"/>
          </a:solidFill>
          <a:latin typeface="Arial" charset="0"/>
          <a:ea typeface="ヒラギノ角ゴ Pro W3" charset="0"/>
        </a:defRPr>
      </a:lvl7pPr>
      <a:lvl8pPr marL="1371600" algn="l" rtl="0" eaLnBrk="1" fontAlgn="base" hangingPunct="1">
        <a:spcBef>
          <a:spcPct val="0"/>
        </a:spcBef>
        <a:spcAft>
          <a:spcPct val="0"/>
        </a:spcAft>
        <a:defRPr sz="2000" b="1">
          <a:solidFill>
            <a:schemeClr val="tx1"/>
          </a:solidFill>
          <a:latin typeface="Arial" charset="0"/>
          <a:ea typeface="ヒラギノ角ゴ Pro W3" charset="0"/>
        </a:defRPr>
      </a:lvl8pPr>
      <a:lvl9pPr marL="1828800" algn="l" rtl="0" eaLnBrk="1" fontAlgn="base" hangingPunct="1">
        <a:spcBef>
          <a:spcPct val="0"/>
        </a:spcBef>
        <a:spcAft>
          <a:spcPct val="0"/>
        </a:spcAft>
        <a:defRPr sz="2000" b="1">
          <a:solidFill>
            <a:schemeClr val="tx1"/>
          </a:solidFill>
          <a:latin typeface="Arial" charset="0"/>
          <a:ea typeface="ヒラギノ角ゴ Pro W3" charset="0"/>
        </a:defRPr>
      </a:lvl9pPr>
    </p:titleStyle>
    <p:bodyStyle>
      <a:lvl1pPr marL="0" indent="0" algn="l" rtl="0" eaLnBrk="1" fontAlgn="base" hangingPunct="1">
        <a:lnSpc>
          <a:spcPct val="100000"/>
        </a:lnSpc>
        <a:spcBef>
          <a:spcPts val="30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79388" indent="-180000" algn="l" rtl="0" eaLnBrk="1" fontAlgn="base" hangingPunct="1">
        <a:lnSpc>
          <a:spcPct val="10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80000" algn="l" rtl="0" eaLnBrk="1" fontAlgn="base" hangingPunct="1">
        <a:lnSpc>
          <a:spcPct val="10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80000" algn="l" rtl="0" eaLnBrk="1" fontAlgn="base" hangingPunct="1">
        <a:lnSpc>
          <a:spcPct val="10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4pPr>
      <a:lvl5pPr marL="720000" indent="-180000" algn="l" rtl="0" eaLnBrk="1" fontAlgn="base" hangingPunct="1">
        <a:lnSpc>
          <a:spcPct val="100000"/>
        </a:lnSpc>
        <a:spcBef>
          <a:spcPts val="300"/>
        </a:spcBef>
        <a:spcAft>
          <a:spcPct val="0"/>
        </a:spcAft>
        <a:buClr>
          <a:srgbClr val="879BAA"/>
        </a:buClr>
        <a:buChar char="•"/>
        <a:tabLst/>
        <a:defRPr baseline="0">
          <a:solidFill>
            <a:schemeClr val="tx1"/>
          </a:solidFill>
          <a:latin typeface="Arial" pitchFamily="34" charset="0"/>
          <a:ea typeface="+mn-ea"/>
          <a:cs typeface="Arial" pitchFamily="34" charset="0"/>
        </a:defRPr>
      </a:lvl5pPr>
      <a:lvl6pPr marL="72000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6pPr>
      <a:lvl7pPr marL="72000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7pPr>
      <a:lvl8pPr marL="72000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8pPr>
      <a:lvl9pPr marL="72000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129.xml"/><Relationship Id="rId7" Type="http://schemas.openxmlformats.org/officeDocument/2006/relationships/oleObject" Target="../embeddings/oleObject6.bin"/><Relationship Id="rId2" Type="http://schemas.openxmlformats.org/officeDocument/2006/relationships/tags" Target="../tags/tag128.xml"/><Relationship Id="rId1" Type="http://schemas.openxmlformats.org/officeDocument/2006/relationships/vmlDrawing" Target="../drawings/vmlDrawing6.vml"/><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tags" Target="../tags/tag130.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ags" Target="../tags/tag131.xml"/><Relationship Id="rId4" Type="http://schemas.openxmlformats.org/officeDocument/2006/relationships/chart" Target="../charts/chart7.xml"/></Relationships>
</file>

<file path=ppt/slides/_rels/slide1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slideLayout" Target="../slideLayouts/slideLayout14.xml"/><Relationship Id="rId1" Type="http://schemas.openxmlformats.org/officeDocument/2006/relationships/vmlDrawing" Target="../drawings/vmlDrawing11.vml"/><Relationship Id="rId5" Type="http://schemas.openxmlformats.org/officeDocument/2006/relationships/image" Target="../media/image10.emf"/><Relationship Id="rId4" Type="http://schemas.openxmlformats.org/officeDocument/2006/relationships/package" Target="../embeddings/Microsoft_Excel_Worksheet5.xlsx"/></Relationships>
</file>

<file path=ppt/slides/_rels/slide12.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openxmlformats.org/officeDocument/2006/relationships/slideLayout" Target="../slideLayouts/slideLayout14.xml"/><Relationship Id="rId1" Type="http://schemas.openxmlformats.org/officeDocument/2006/relationships/vmlDrawing" Target="../drawings/vmlDrawing12.vml"/><Relationship Id="rId4" Type="http://schemas.openxmlformats.org/officeDocument/2006/relationships/image" Target="../media/image11.emf"/></Relationships>
</file>

<file path=ppt/slides/_rels/slide13.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openxmlformats.org/officeDocument/2006/relationships/slideLayout" Target="../slideLayouts/slideLayout14.xml"/><Relationship Id="rId1" Type="http://schemas.openxmlformats.org/officeDocument/2006/relationships/vmlDrawing" Target="../drawings/vmlDrawing13.vml"/><Relationship Id="rId4" Type="http://schemas.openxmlformats.org/officeDocument/2006/relationships/image" Target="../media/image12.emf"/></Relationships>
</file>

<file path=ppt/slides/_rels/slide14.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package" Target="../embeddings/Microsoft_Excel_Worksheet8.xlsx"/><Relationship Id="rId7" Type="http://schemas.openxmlformats.org/officeDocument/2006/relationships/package" Target="../embeddings/Microsoft_Excel_Worksheet10.xlsx"/><Relationship Id="rId2" Type="http://schemas.openxmlformats.org/officeDocument/2006/relationships/slideLayout" Target="../slideLayouts/slideLayout19.xml"/><Relationship Id="rId1" Type="http://schemas.openxmlformats.org/officeDocument/2006/relationships/vmlDrawing" Target="../drawings/vmlDrawing14.vml"/><Relationship Id="rId6" Type="http://schemas.openxmlformats.org/officeDocument/2006/relationships/image" Target="../media/image14.emf"/><Relationship Id="rId5" Type="http://schemas.openxmlformats.org/officeDocument/2006/relationships/package" Target="../embeddings/Microsoft_Excel_Worksheet9.xlsx"/><Relationship Id="rId4" Type="http://schemas.openxmlformats.org/officeDocument/2006/relationships/image" Target="../media/image13.emf"/></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4.xml"/><Relationship Id="rId1" Type="http://schemas.openxmlformats.org/officeDocument/2006/relationships/vmlDrawing" Target="../drawings/vmlDrawing15.vml"/><Relationship Id="rId5" Type="http://schemas.openxmlformats.org/officeDocument/2006/relationships/image" Target="../media/image19.emf"/><Relationship Id="rId4" Type="http://schemas.openxmlformats.org/officeDocument/2006/relationships/package" Target="../embeddings/Microsoft_Excel_Worksheet11.xlsx"/></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mailto:jiri.pohl@siemens.com"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14.xml"/><Relationship Id="rId1" Type="http://schemas.openxmlformats.org/officeDocument/2006/relationships/vmlDrawing" Target="../drawings/vmlDrawing7.vml"/><Relationship Id="rId5" Type="http://schemas.openxmlformats.org/officeDocument/2006/relationships/chart" Target="../charts/chart1.xml"/><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slideLayout" Target="../slideLayouts/slideLayout14.xml"/><Relationship Id="rId1" Type="http://schemas.openxmlformats.org/officeDocument/2006/relationships/vmlDrawing" Target="../drawings/vmlDrawing8.vml"/><Relationship Id="rId6" Type="http://schemas.openxmlformats.org/officeDocument/2006/relationships/image" Target="../media/image7.emf"/><Relationship Id="rId5" Type="http://schemas.openxmlformats.org/officeDocument/2006/relationships/package" Target="../embeddings/Microsoft_Excel_Worksheet2.xlsx"/><Relationship Id="rId4" Type="http://schemas.openxmlformats.org/officeDocument/2006/relationships/image" Target="../media/image6.emf"/></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slideLayout" Target="../slideLayouts/slideLayout19.xml"/><Relationship Id="rId1" Type="http://schemas.openxmlformats.org/officeDocument/2006/relationships/vmlDrawing" Target="../drawings/vmlDrawing9.vml"/><Relationship Id="rId5" Type="http://schemas.openxmlformats.org/officeDocument/2006/relationships/image" Target="../media/image8.emf"/><Relationship Id="rId4" Type="http://schemas.openxmlformats.org/officeDocument/2006/relationships/package" Target="../embeddings/Microsoft_Excel_Worksheet3.xlsx"/></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9.xml"/><Relationship Id="rId1" Type="http://schemas.openxmlformats.org/officeDocument/2006/relationships/vmlDrawing" Target="../drawings/vmlDrawing10.vml"/><Relationship Id="rId4" Type="http://schemas.openxmlformats.org/officeDocument/2006/relationships/image" Target="../media/image9.wmf"/></Relationships>
</file>

<file path=ppt/slides/_rels/slide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p:custDataLst>
              <p:tags r:id="rId3"/>
            </p:custDataLst>
            <p:extLst>
              <p:ext uri="{D42A27DB-BD31-4B8C-83A1-F6EECF244321}">
                <p14:modId xmlns:p14="http://schemas.microsoft.com/office/powerpoint/2010/main" val="87213452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446" name="think-cell Folie" r:id="rId7" imgW="360" imgH="360" progId="">
                  <p:embed/>
                </p:oleObj>
              </mc:Choice>
              <mc:Fallback>
                <p:oleObj name="think-cell Folie" r:id="rId7" imgW="360" imgH="360" progId="">
                  <p:embed/>
                  <p:pic>
                    <p:nvPicPr>
                      <p:cNvPr id="0" name="Picture 14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hteck 3" hidden="1"/>
          <p:cNvSpPr/>
          <p:nvPr>
            <p:custDataLst>
              <p:tags r:id="rId4"/>
            </p:custDataLst>
          </p:nvPr>
        </p:nvSpPr>
        <p:spPr bwMode="auto">
          <a:xfrm>
            <a:off x="0" y="0"/>
            <a:ext cx="158750" cy="158750"/>
          </a:xfrm>
          <a:prstGeom prst="rect">
            <a:avLst/>
          </a:prstGeom>
          <a:solidFill>
            <a:srgbClr val="DFE6ED"/>
          </a:solidFill>
          <a:ln>
            <a:noFill/>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pPr>
            <a:endParaRPr lang="de-DE" sz="1400" dirty="0">
              <a:latin typeface="Arial"/>
              <a:ea typeface="+mn-ea"/>
              <a:cs typeface="Arial"/>
              <a:sym typeface="Arial"/>
            </a:endParaRPr>
          </a:p>
        </p:txBody>
      </p:sp>
      <p:sp>
        <p:nvSpPr>
          <p:cNvPr id="7" name="Titel 6"/>
          <p:cNvSpPr>
            <a:spLocks noGrp="1"/>
          </p:cNvSpPr>
          <p:nvPr>
            <p:ph type="ctrTitle"/>
          </p:nvPr>
        </p:nvSpPr>
        <p:spPr>
          <a:xfrm>
            <a:off x="617535" y="3352800"/>
            <a:ext cx="8840789" cy="2449696"/>
          </a:xfrm>
        </p:spPr>
        <p:txBody>
          <a:bodyPr>
            <a:noAutofit/>
          </a:bodyPr>
          <a:lstStyle/>
          <a:p>
            <a:r>
              <a:rPr lang="cs-CZ" sz="2400" dirty="0"/>
              <a:t>Potenciál přínosu moderní železnice potřebám a cílům ČR</a:t>
            </a:r>
            <a:br>
              <a:rPr lang="cs-CZ" sz="1800" dirty="0">
                <a:latin typeface="Arial" charset="0"/>
                <a:cs typeface="Arial" charset="0"/>
              </a:rPr>
            </a:br>
            <a:r>
              <a:rPr lang="cs-CZ" sz="1800" dirty="0">
                <a:latin typeface="Arial" charset="0"/>
                <a:cs typeface="Arial" charset="0"/>
              </a:rPr>
              <a:t>231. Žofínské fórum</a:t>
            </a:r>
            <a:br>
              <a:rPr lang="cs-CZ" sz="1800" dirty="0">
                <a:latin typeface="Arial" charset="0"/>
                <a:cs typeface="Arial" charset="0"/>
              </a:rPr>
            </a:br>
            <a:r>
              <a:rPr lang="cs-CZ" sz="1800" dirty="0">
                <a:latin typeface="Arial" charset="0"/>
                <a:cs typeface="Arial" charset="0"/>
              </a:rPr>
              <a:t>Nákladní a osobní doprava. Současnost a perspektiva české železnice.</a:t>
            </a:r>
            <a:br>
              <a:rPr lang="cs-CZ" sz="1800" dirty="0">
                <a:latin typeface="Arial" charset="0"/>
                <a:cs typeface="Arial" charset="0"/>
              </a:rPr>
            </a:br>
            <a:r>
              <a:rPr lang="cs-CZ" sz="1800" dirty="0">
                <a:latin typeface="Arial" charset="0"/>
                <a:cs typeface="Arial" charset="0"/>
              </a:rPr>
              <a:t>Praha,</a:t>
            </a:r>
            <a:r>
              <a:rPr lang="cs-CZ" sz="1800" dirty="0"/>
              <a:t> 11.11. 2019</a:t>
            </a:r>
            <a:br>
              <a:rPr lang="cs-CZ" sz="1800" dirty="0"/>
            </a:br>
            <a:br>
              <a:rPr lang="cs-CZ" sz="1600" dirty="0"/>
            </a:br>
            <a:r>
              <a:rPr lang="cs-CZ" sz="1600" dirty="0"/>
              <a:t>Jiří Pohl, Siemens Mobility, s.r.o. </a:t>
            </a:r>
            <a:br>
              <a:rPr lang="cs-CZ" sz="1600" dirty="0"/>
            </a:br>
            <a:r>
              <a:rPr lang="cs-CZ" sz="1600" dirty="0"/>
              <a:t>člen Výboru pro udržitelnou energetiku Rady vlády ČR pro udržitelný rozvoj</a:t>
            </a:r>
            <a:br>
              <a:rPr lang="cs-CZ" sz="1600" dirty="0"/>
            </a:br>
            <a:r>
              <a:rPr lang="cs-CZ" sz="1600" dirty="0"/>
              <a:t>člen Výboru pro udržitelnou dopravu Rady vlády ČR pro udržitelný rozvoj</a:t>
            </a:r>
            <a:endParaRPr lang="en-US" sz="1600" noProof="0" dirty="0"/>
          </a:p>
        </p:txBody>
      </p:sp>
      <p:sp>
        <p:nvSpPr>
          <p:cNvPr id="13" name="Textplatzhalter 12"/>
          <p:cNvSpPr>
            <a:spLocks noGrp="1"/>
          </p:cNvSpPr>
          <p:nvPr>
            <p:ph type="body" sz="quarter" idx="12"/>
          </p:nvPr>
        </p:nvSpPr>
        <p:spPr>
          <a:xfrm>
            <a:off x="627061" y="5907600"/>
            <a:ext cx="8831263" cy="324000"/>
          </a:xfrm>
        </p:spPr>
        <p:txBody>
          <a:bodyPr/>
          <a:lstStyle/>
          <a:p>
            <a:r>
              <a:rPr lang="en-US" dirty="0" err="1"/>
              <a:t>siemens.c</a:t>
            </a:r>
            <a:r>
              <a:rPr lang="cs-CZ" dirty="0"/>
              <a:t>z</a:t>
            </a:r>
            <a:r>
              <a:rPr lang="en-US" dirty="0"/>
              <a:t>/mobility</a:t>
            </a:r>
          </a:p>
        </p:txBody>
      </p:sp>
      <p:sp>
        <p:nvSpPr>
          <p:cNvPr id="14" name="Textplatzhalter 13"/>
          <p:cNvSpPr>
            <a:spLocks noGrp="1"/>
          </p:cNvSpPr>
          <p:nvPr>
            <p:ph type="body" sz="quarter" idx="13"/>
          </p:nvPr>
        </p:nvSpPr>
        <p:spPr/>
        <p:txBody>
          <a:bodyPr/>
          <a:lstStyle/>
          <a:p>
            <a:r>
              <a:rPr lang="en-US" dirty="0"/>
              <a:t>© Siemens Mobility 201</a:t>
            </a:r>
            <a:r>
              <a:rPr lang="cs-CZ" dirty="0"/>
              <a:t>9</a:t>
            </a:r>
            <a:endParaRPr lang="en-US" dirty="0"/>
          </a:p>
        </p:txBody>
      </p:sp>
    </p:spTree>
    <p:custDataLst>
      <p:tags r:id="rId2"/>
    </p:custDataLst>
    <p:extLst>
      <p:ext uri="{BB962C8B-B14F-4D97-AF65-F5344CB8AC3E}">
        <p14:creationId xmlns:p14="http://schemas.microsoft.com/office/powerpoint/2010/main" val="2875017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dtRectangle 2 Id114690"/>
          <p:cNvSpPr>
            <a:spLocks noGrp="1" noChangeArrowheads="1"/>
          </p:cNvSpPr>
          <p:nvPr>
            <p:ph type="title"/>
          </p:nvPr>
        </p:nvSpPr>
        <p:spPr>
          <a:xfrm>
            <a:off x="0" y="-22958"/>
            <a:ext cx="10515600" cy="984982"/>
          </a:xfrm>
        </p:spPr>
        <p:txBody>
          <a:bodyPr>
            <a:noAutofit/>
          </a:bodyPr>
          <a:lstStyle/>
          <a:p>
            <a:r>
              <a:rPr lang="cs-CZ" sz="2000" dirty="0">
                <a:cs typeface="Arial" charset="0"/>
              </a:rPr>
              <a:t>Energie pro dopravu</a:t>
            </a:r>
            <a:endParaRPr lang="en-US" sz="2000" dirty="0">
              <a:cs typeface="Arial" charset="0"/>
            </a:endParaRPr>
          </a:p>
        </p:txBody>
      </p:sp>
      <p:sp>
        <p:nvSpPr>
          <p:cNvPr id="3" name="Rectangle 3"/>
          <p:cNvSpPr txBox="1">
            <a:spLocks noChangeArrowheads="1"/>
          </p:cNvSpPr>
          <p:nvPr/>
        </p:nvSpPr>
        <p:spPr bwMode="auto">
          <a:xfrm>
            <a:off x="439514" y="1672406"/>
            <a:ext cx="5777412" cy="3513188"/>
          </a:xfrm>
          <a:prstGeom prst="rect">
            <a:avLst/>
          </a:prstGeom>
          <a:noFill/>
          <a:ln w="9525">
            <a:noFill/>
            <a:miter lim="800000"/>
            <a:headEnd/>
            <a:tailEnd/>
          </a:ln>
        </p:spPr>
        <p:txBody>
          <a:bodyPr lIns="0" tIns="0" rIns="0" bIns="0"/>
          <a:lstStyle/>
          <a:p>
            <a:pPr>
              <a:lnSpc>
                <a:spcPct val="110000"/>
              </a:lnSpc>
              <a:buClr>
                <a:schemeClr val="accent1"/>
              </a:buClr>
              <a:buFont typeface="Arial" pitchFamily="34" charset="0"/>
              <a:buNone/>
              <a:defRPr/>
            </a:pPr>
            <a:r>
              <a:rPr lang="cs-CZ" b="1" kern="0" dirty="0">
                <a:solidFill>
                  <a:schemeClr val="dk1"/>
                </a:solidFill>
              </a:rPr>
              <a:t>S</a:t>
            </a:r>
            <a:r>
              <a:rPr lang="cs-CZ" b="1" kern="0" dirty="0">
                <a:solidFill>
                  <a:schemeClr val="dk1"/>
                </a:solidFill>
                <a:latin typeface="Arial" pitchFamily="34" charset="0"/>
              </a:rPr>
              <a:t>potřeba energie pro dopravu je velmi vysoká, činí  v ČR 21 kWh/obyvatele/den.</a:t>
            </a:r>
          </a:p>
          <a:p>
            <a:pPr>
              <a:lnSpc>
                <a:spcPct val="110000"/>
              </a:lnSpc>
              <a:buClr>
                <a:schemeClr val="accent1"/>
              </a:buClr>
              <a:buFont typeface="Arial" pitchFamily="34" charset="0"/>
              <a:buNone/>
              <a:defRPr/>
            </a:pPr>
            <a:r>
              <a:rPr lang="cs-CZ" b="1" kern="0" dirty="0">
                <a:solidFill>
                  <a:schemeClr val="dk1"/>
                </a:solidFill>
                <a:latin typeface="Arial" pitchFamily="34" charset="0"/>
              </a:rPr>
              <a:t>Struktura spotřeby energie pro dopravu je v ČR velmi nezdravá:</a:t>
            </a:r>
          </a:p>
          <a:p>
            <a:pPr marL="285750" indent="-285750">
              <a:lnSpc>
                <a:spcPct val="110000"/>
              </a:lnSpc>
              <a:buClr>
                <a:schemeClr val="accent1"/>
              </a:buClr>
              <a:buFont typeface="Wingdings" panose="05000000000000000000" pitchFamily="2" charset="2"/>
              <a:buChar char="§"/>
              <a:defRPr/>
            </a:pPr>
            <a:r>
              <a:rPr lang="cs-CZ" b="1" kern="0" dirty="0">
                <a:solidFill>
                  <a:schemeClr val="dk1"/>
                </a:solidFill>
              </a:rPr>
              <a:t> </a:t>
            </a:r>
            <a:r>
              <a:rPr lang="cs-CZ" b="1" kern="0" dirty="0">
                <a:solidFill>
                  <a:schemeClr val="dk1"/>
                </a:solidFill>
                <a:latin typeface="Arial" pitchFamily="34" charset="0"/>
              </a:rPr>
              <a:t>fosilní paliva 92 % (zajišťují 77 % přepravních výkonů),</a:t>
            </a:r>
          </a:p>
          <a:p>
            <a:pPr marL="285750" indent="-285750">
              <a:lnSpc>
                <a:spcPct val="110000"/>
              </a:lnSpc>
              <a:buClr>
                <a:schemeClr val="accent1"/>
              </a:buClr>
              <a:buFont typeface="Wingdings" panose="05000000000000000000" pitchFamily="2" charset="2"/>
              <a:buChar char="§"/>
              <a:defRPr/>
            </a:pPr>
            <a:r>
              <a:rPr lang="cs-CZ" b="1" kern="0" dirty="0">
                <a:solidFill>
                  <a:schemeClr val="dk1"/>
                </a:solidFill>
                <a:latin typeface="Arial" pitchFamily="34" charset="0"/>
              </a:rPr>
              <a:t> biopaliva 6 % (zajišťují 5 % přepravních výkonů),</a:t>
            </a:r>
          </a:p>
          <a:p>
            <a:pPr marL="285750" indent="-285750">
              <a:lnSpc>
                <a:spcPct val="110000"/>
              </a:lnSpc>
              <a:buClr>
                <a:schemeClr val="accent1"/>
              </a:buClr>
              <a:buFont typeface="Wingdings" panose="05000000000000000000" pitchFamily="2" charset="2"/>
              <a:buChar char="§"/>
              <a:defRPr/>
            </a:pPr>
            <a:r>
              <a:rPr lang="cs-CZ" b="1" kern="0" dirty="0">
                <a:solidFill>
                  <a:schemeClr val="dk1"/>
                </a:solidFill>
                <a:latin typeface="Arial" pitchFamily="34" charset="0"/>
              </a:rPr>
              <a:t> elektřina 2 % (zajišťuje 18 % přepravních výkonů).</a:t>
            </a:r>
          </a:p>
          <a:p>
            <a:pPr>
              <a:lnSpc>
                <a:spcPct val="110000"/>
              </a:lnSpc>
              <a:buClr>
                <a:schemeClr val="accent1"/>
              </a:buClr>
              <a:defRPr/>
            </a:pPr>
            <a:endParaRPr lang="cs-CZ" b="1" kern="0" dirty="0">
              <a:solidFill>
                <a:schemeClr val="dk1"/>
              </a:solidFill>
            </a:endParaRPr>
          </a:p>
        </p:txBody>
      </p:sp>
      <p:graphicFrame>
        <p:nvGraphicFramePr>
          <p:cNvPr id="4" name="Graf 3"/>
          <p:cNvGraphicFramePr/>
          <p:nvPr>
            <p:extLst>
              <p:ext uri="{D42A27DB-BD31-4B8C-83A1-F6EECF244321}">
                <p14:modId xmlns:p14="http://schemas.microsoft.com/office/powerpoint/2010/main" val="2935789999"/>
              </p:ext>
            </p:extLst>
          </p:nvPr>
        </p:nvGraphicFramePr>
        <p:xfrm>
          <a:off x="6406356" y="1470991"/>
          <a:ext cx="5085483" cy="4953681"/>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ovéPole 4">
            <a:extLst>
              <a:ext uri="{FF2B5EF4-FFF2-40B4-BE49-F238E27FC236}">
                <a16:creationId xmlns:a16="http://schemas.microsoft.com/office/drawing/2014/main" id="{5F18F6D1-37DB-43EA-ADAB-66CCF28D284B}"/>
              </a:ext>
            </a:extLst>
          </p:cNvPr>
          <p:cNvSpPr txBox="1"/>
          <p:nvPr/>
        </p:nvSpPr>
        <p:spPr>
          <a:xfrm>
            <a:off x="534229" y="5311201"/>
            <a:ext cx="5777412" cy="646331"/>
          </a:xfrm>
          <a:prstGeom prst="rect">
            <a:avLst/>
          </a:prstGeom>
          <a:solidFill>
            <a:schemeClr val="accent1">
              <a:lumMod val="20000"/>
              <a:lumOff val="80000"/>
            </a:schemeClr>
          </a:solidFill>
        </p:spPr>
        <p:txBody>
          <a:bodyPr wrap="square">
            <a:spAutoFit/>
          </a:bodyPr>
          <a:lstStyle>
            <a:defPPr>
              <a:defRPr lang="de-DE"/>
            </a:defPPr>
            <a:lvl1pPr>
              <a:defRPr sz="1600" b="1">
                <a:solidFill>
                  <a:schemeClr val="tx1"/>
                </a:solidFill>
                <a:ea typeface="Arial Unicode MS" panose="020B0604020202020204" pitchFamily="34" charset="-128"/>
                <a:cs typeface="Arial Unicode MS" panose="020B0604020202020204" pitchFamily="34" charset="-128"/>
              </a:defRPr>
            </a:lvl1pPr>
          </a:lstStyle>
          <a:p>
            <a:r>
              <a:rPr lang="cs-CZ" sz="1800" dirty="0"/>
              <a:t>Na jednoho občana ČR připadá denní produkce CO2 dopravou v úrovni 5,2 kg/den.</a:t>
            </a:r>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28" y="4896"/>
            <a:ext cx="12193722" cy="872563"/>
          </a:xfrm>
        </p:spPr>
        <p:txBody>
          <a:bodyPr>
            <a:noAutofit/>
          </a:bodyPr>
          <a:lstStyle/>
          <a:p>
            <a:pPr algn="l"/>
            <a:r>
              <a:rPr lang="cs-CZ" sz="2000" dirty="0"/>
              <a:t>Vliv dopravy na životní prostředí</a:t>
            </a:r>
            <a:endParaRPr lang="de-DE" sz="2000" dirty="0"/>
          </a:p>
        </p:txBody>
      </p:sp>
      <p:graphicFrame>
        <p:nvGraphicFramePr>
          <p:cNvPr id="5" name="Graf 4"/>
          <p:cNvGraphicFramePr/>
          <p:nvPr>
            <p:extLst>
              <p:ext uri="{D42A27DB-BD31-4B8C-83A1-F6EECF244321}">
                <p14:modId xmlns:p14="http://schemas.microsoft.com/office/powerpoint/2010/main" val="1273822055"/>
              </p:ext>
            </p:extLst>
          </p:nvPr>
        </p:nvGraphicFramePr>
        <p:xfrm>
          <a:off x="539868" y="3164143"/>
          <a:ext cx="6305842" cy="3317272"/>
        </p:xfrm>
        <a:graphic>
          <a:graphicData uri="http://schemas.openxmlformats.org/drawingml/2006/chart">
            <c:chart xmlns:c="http://schemas.openxmlformats.org/drawingml/2006/chart" xmlns:r="http://schemas.openxmlformats.org/officeDocument/2006/relationships" r:id="rId3"/>
          </a:graphicData>
        </a:graphic>
      </p:graphicFrame>
      <p:sp>
        <p:nvSpPr>
          <p:cNvPr id="3" name="Obdélník 2">
            <a:extLst>
              <a:ext uri="{FF2B5EF4-FFF2-40B4-BE49-F238E27FC236}">
                <a16:creationId xmlns:a16="http://schemas.microsoft.com/office/drawing/2014/main" id="{1373AC1F-7A8C-4417-890B-10E5F516E325}"/>
              </a:ext>
            </a:extLst>
          </p:cNvPr>
          <p:cNvSpPr/>
          <p:nvPr/>
        </p:nvSpPr>
        <p:spPr>
          <a:xfrm>
            <a:off x="367454" y="1276315"/>
            <a:ext cx="11386396" cy="1754326"/>
          </a:xfrm>
          <a:prstGeom prst="rect">
            <a:avLst/>
          </a:prstGeom>
        </p:spPr>
        <p:txBody>
          <a:bodyPr wrap="square">
            <a:spAutoFit/>
          </a:bodyPr>
          <a:lstStyle/>
          <a:p>
            <a:r>
              <a:rPr lang="cs-CZ" b="1" dirty="0">
                <a:solidFill>
                  <a:schemeClr val="tx1"/>
                </a:solidFill>
              </a:rPr>
              <a:t>Dosavadní vývoj v oblasti dopravy v ČR je extenzivní – spotřeba nafty i exhalace rostou rychleji než  přepravní výkony.</a:t>
            </a:r>
            <a:endParaRPr lang="de-DE" dirty="0">
              <a:solidFill>
                <a:schemeClr val="tx1"/>
              </a:solidFill>
            </a:endParaRPr>
          </a:p>
          <a:p>
            <a:r>
              <a:rPr lang="cs-CZ" b="1" dirty="0">
                <a:solidFill>
                  <a:schemeClr val="tx1"/>
                </a:solidFill>
              </a:rPr>
              <a:t>Kritický je zejména růst emisí </a:t>
            </a:r>
            <a:r>
              <a:rPr lang="cs-CZ" b="1" dirty="0" err="1">
                <a:solidFill>
                  <a:schemeClr val="tx1"/>
                </a:solidFill>
              </a:rPr>
              <a:t>polyaromatických</a:t>
            </a:r>
            <a:r>
              <a:rPr lang="cs-CZ" b="1" dirty="0">
                <a:solidFill>
                  <a:schemeClr val="tx1"/>
                </a:solidFill>
              </a:rPr>
              <a:t> uhlovodíků (PAH), zejména </a:t>
            </a:r>
            <a:r>
              <a:rPr lang="cs-CZ" b="1" dirty="0" err="1">
                <a:solidFill>
                  <a:schemeClr val="tx1"/>
                </a:solidFill>
              </a:rPr>
              <a:t>benzo</a:t>
            </a:r>
            <a:r>
              <a:rPr lang="cs-CZ" b="1" dirty="0">
                <a:solidFill>
                  <a:schemeClr val="tx1"/>
                </a:solidFill>
              </a:rPr>
              <a:t>(a)pyrenu a jemných prachových částic PM 1 a PM 2,5, které nejsou limitovány emisními třídami EURO. </a:t>
            </a:r>
          </a:p>
          <a:p>
            <a:r>
              <a:rPr lang="cs-CZ" b="1" dirty="0">
                <a:solidFill>
                  <a:schemeClr val="tx1"/>
                </a:solidFill>
              </a:rPr>
              <a:t>Počet obětí znečistěného ovzduší je násobně vyšší, než počet obětí dopravních nehod.</a:t>
            </a:r>
            <a:endParaRPr lang="cs-CZ" dirty="0">
              <a:solidFill>
                <a:schemeClr val="tx1"/>
              </a:solidFill>
            </a:endParaRPr>
          </a:p>
        </p:txBody>
      </p:sp>
      <p:graphicFrame>
        <p:nvGraphicFramePr>
          <p:cNvPr id="6" name="Objekt 5">
            <a:extLst>
              <a:ext uri="{FF2B5EF4-FFF2-40B4-BE49-F238E27FC236}">
                <a16:creationId xmlns:a16="http://schemas.microsoft.com/office/drawing/2014/main" id="{6A3FC7A6-2249-4F31-9045-58F0C45A06E9}"/>
              </a:ext>
            </a:extLst>
          </p:cNvPr>
          <p:cNvGraphicFramePr>
            <a:graphicFrameLocks noChangeAspect="1"/>
          </p:cNvGraphicFramePr>
          <p:nvPr>
            <p:extLst>
              <p:ext uri="{D42A27DB-BD31-4B8C-83A1-F6EECF244321}">
                <p14:modId xmlns:p14="http://schemas.microsoft.com/office/powerpoint/2010/main" val="3342430611"/>
              </p:ext>
            </p:extLst>
          </p:nvPr>
        </p:nvGraphicFramePr>
        <p:xfrm>
          <a:off x="7000875" y="3105152"/>
          <a:ext cx="4873917" cy="3378776"/>
        </p:xfrm>
        <a:graphic>
          <a:graphicData uri="http://schemas.openxmlformats.org/presentationml/2006/ole">
            <mc:AlternateContent xmlns:mc="http://schemas.openxmlformats.org/markup-compatibility/2006">
              <mc:Choice xmlns:v="urn:schemas-microsoft-com:vml" Requires="v">
                <p:oleObj spid="_x0000_s48193" name="Worksheet" r:id="rId4" imgW="4572000" imgH="2901973" progId="Excel.Sheet.12">
                  <p:embed/>
                </p:oleObj>
              </mc:Choice>
              <mc:Fallback>
                <p:oleObj name="Worksheet" r:id="rId4" imgW="4572000" imgH="2901973" progId="Excel.Sheet.12">
                  <p:embed/>
                  <p:pic>
                    <p:nvPicPr>
                      <p:cNvPr id="6" name="Objekt 5">
                        <a:extLst>
                          <a:ext uri="{FF2B5EF4-FFF2-40B4-BE49-F238E27FC236}">
                            <a16:creationId xmlns:a16="http://schemas.microsoft.com/office/drawing/2014/main" id="{E7E89F53-60AC-41CE-9A2E-F3045F8D4F8E}"/>
                          </a:ext>
                        </a:extLst>
                      </p:cNvPr>
                      <p:cNvPicPr/>
                      <p:nvPr/>
                    </p:nvPicPr>
                    <p:blipFill>
                      <a:blip r:embed="rId5"/>
                      <a:stretch>
                        <a:fillRect/>
                      </a:stretch>
                    </p:blipFill>
                    <p:spPr>
                      <a:xfrm>
                        <a:off x="7000875" y="3105152"/>
                        <a:ext cx="4873917" cy="3378776"/>
                      </a:xfrm>
                      <a:prstGeom prst="rect">
                        <a:avLst/>
                      </a:prstGeom>
                    </p:spPr>
                  </p:pic>
                </p:oleObj>
              </mc:Fallback>
            </mc:AlternateContent>
          </a:graphicData>
        </a:graphic>
      </p:graphicFrame>
    </p:spTree>
    <p:extLst>
      <p:ext uri="{BB962C8B-B14F-4D97-AF65-F5344CB8AC3E}">
        <p14:creationId xmlns:p14="http://schemas.microsoft.com/office/powerpoint/2010/main" val="1813670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 y="0"/>
            <a:ext cx="12887325" cy="762000"/>
          </a:xfrm>
        </p:spPr>
        <p:txBody>
          <a:bodyPr>
            <a:noAutofit/>
          </a:bodyPr>
          <a:lstStyle/>
          <a:p>
            <a:pPr algn="l"/>
            <a:r>
              <a:rPr lang="cs-CZ" sz="2000" dirty="0"/>
              <a:t>Energetická bilance dopravy v ČR</a:t>
            </a:r>
            <a:br>
              <a:rPr lang="cs-CZ" sz="2000" dirty="0"/>
            </a:br>
            <a:r>
              <a:rPr lang="cs-CZ" sz="2000" dirty="0"/>
              <a:t>(rok 2020 – výchozí bod Národního plánu v oblasti energetiky a klimatu)</a:t>
            </a:r>
            <a:endParaRPr lang="de-DE" sz="2000" dirty="0"/>
          </a:p>
        </p:txBody>
      </p:sp>
      <p:sp>
        <p:nvSpPr>
          <p:cNvPr id="6" name="Obdélník 5"/>
          <p:cNvSpPr/>
          <p:nvPr/>
        </p:nvSpPr>
        <p:spPr>
          <a:xfrm>
            <a:off x="266700" y="1058071"/>
            <a:ext cx="8115301" cy="5509200"/>
          </a:xfrm>
          <a:prstGeom prst="rect">
            <a:avLst/>
          </a:prstGeom>
        </p:spPr>
        <p:txBody>
          <a:bodyPr wrap="square">
            <a:spAutoFit/>
          </a:bodyPr>
          <a:lstStyle/>
          <a:p>
            <a:r>
              <a:rPr lang="cs-CZ" sz="1600" b="1" dirty="0">
                <a:solidFill>
                  <a:schemeClr val="tx1"/>
                </a:solidFill>
              </a:rPr>
              <a:t>Spalovací motory: nízká účinnost tepelného (</a:t>
            </a:r>
            <a:r>
              <a:rPr lang="cs-CZ" sz="1600" b="1" dirty="0" err="1">
                <a:solidFill>
                  <a:schemeClr val="tx1"/>
                </a:solidFill>
              </a:rPr>
              <a:t>Carnotova</a:t>
            </a:r>
            <a:r>
              <a:rPr lang="cs-CZ" sz="1600" b="1" dirty="0">
                <a:solidFill>
                  <a:schemeClr val="tx1"/>
                </a:solidFill>
              </a:rPr>
              <a:t>) cyklu – na mechanickou práci se přemění jen cca 30 % energie paliva, zbylých 70 % energie paliva se mění ve ztrátové teplo.</a:t>
            </a:r>
          </a:p>
          <a:p>
            <a:pPr marL="285750" indent="-285750">
              <a:buFont typeface="Wingdings" panose="05000000000000000000" pitchFamily="2" charset="2"/>
              <a:buChar char="§"/>
            </a:pPr>
            <a:r>
              <a:rPr lang="cs-CZ" sz="1600" b="1" dirty="0">
                <a:solidFill>
                  <a:schemeClr val="tx1"/>
                </a:solidFill>
              </a:rPr>
              <a:t> 30 % energie pracuje,</a:t>
            </a:r>
          </a:p>
          <a:p>
            <a:pPr marL="285750" indent="-285750">
              <a:buFont typeface="Wingdings" panose="05000000000000000000" pitchFamily="2" charset="2"/>
              <a:buChar char="§"/>
            </a:pPr>
            <a:r>
              <a:rPr lang="cs-CZ" sz="1600" b="1" dirty="0">
                <a:solidFill>
                  <a:schemeClr val="tx1"/>
                </a:solidFill>
              </a:rPr>
              <a:t> 100 % energie paliva je nutno zaplatit,</a:t>
            </a:r>
          </a:p>
          <a:p>
            <a:pPr marL="285750" indent="-285750">
              <a:buFont typeface="Wingdings" panose="05000000000000000000" pitchFamily="2" charset="2"/>
              <a:buChar char="§"/>
            </a:pPr>
            <a:r>
              <a:rPr lang="cs-CZ" sz="1600" b="1" dirty="0">
                <a:solidFill>
                  <a:schemeClr val="tx1"/>
                </a:solidFill>
              </a:rPr>
              <a:t> 100 % paliva se promění CO</a:t>
            </a:r>
            <a:r>
              <a:rPr lang="cs-CZ" sz="1600" b="1" baseline="-25000" dirty="0">
                <a:solidFill>
                  <a:schemeClr val="tx1"/>
                </a:solidFill>
              </a:rPr>
              <a:t>2 </a:t>
            </a:r>
            <a:r>
              <a:rPr lang="cs-CZ" sz="1600" b="1" dirty="0">
                <a:solidFill>
                  <a:schemeClr val="tx1"/>
                </a:solidFill>
              </a:rPr>
              <a:t>a mění klima,</a:t>
            </a:r>
          </a:p>
          <a:p>
            <a:pPr marL="285750" indent="-285750">
              <a:buFont typeface="Wingdings" panose="05000000000000000000" pitchFamily="2" charset="2"/>
              <a:buChar char="§"/>
            </a:pPr>
            <a:r>
              <a:rPr lang="cs-CZ" sz="1600" b="1" dirty="0">
                <a:solidFill>
                  <a:schemeClr val="tx1"/>
                </a:solidFill>
              </a:rPr>
              <a:t> 100 % produkuje škodlivé látky (</a:t>
            </a:r>
            <a:r>
              <a:rPr lang="cs-CZ" sz="1600" b="1" dirty="0" err="1">
                <a:solidFill>
                  <a:schemeClr val="tx1"/>
                </a:solidFill>
              </a:rPr>
              <a:t>NO</a:t>
            </a:r>
            <a:r>
              <a:rPr lang="cs-CZ" sz="1600" b="1" baseline="-25000" dirty="0" err="1">
                <a:solidFill>
                  <a:schemeClr val="tx1"/>
                </a:solidFill>
              </a:rPr>
              <a:t>x</a:t>
            </a:r>
            <a:r>
              <a:rPr lang="cs-CZ" sz="1600" b="1" dirty="0">
                <a:solidFill>
                  <a:schemeClr val="tx1"/>
                </a:solidFill>
              </a:rPr>
              <a:t>, PM, PAH, …) a poškozuje lidské zdraví.</a:t>
            </a:r>
          </a:p>
          <a:p>
            <a:r>
              <a:rPr lang="cs-CZ" sz="1600" b="1" dirty="0">
                <a:solidFill>
                  <a:schemeClr val="tx1"/>
                </a:solidFill>
              </a:rPr>
              <a:t>spotřeba energie v dopravě …………..……310 PJ/rok </a:t>
            </a:r>
            <a:r>
              <a:rPr lang="cs-CZ" sz="1600" b="1" dirty="0">
                <a:solidFill>
                  <a:schemeClr val="tx1"/>
                </a:solidFill>
                <a:ea typeface="Arial Unicode MS" panose="020B0604020202020204" pitchFamily="34" charset="-128"/>
                <a:cs typeface="Arial Unicode MS" panose="020B0604020202020204" pitchFamily="34" charset="-128"/>
              </a:rPr>
              <a:t>(86 </a:t>
            </a:r>
            <a:r>
              <a:rPr lang="cs-CZ" sz="1600" b="1" dirty="0" err="1">
                <a:solidFill>
                  <a:schemeClr val="tx1"/>
                </a:solidFill>
                <a:ea typeface="Arial Unicode MS" panose="020B0604020202020204" pitchFamily="34" charset="-128"/>
                <a:cs typeface="Arial Unicode MS" panose="020B0604020202020204" pitchFamily="34" charset="-128"/>
              </a:rPr>
              <a:t>TWh</a:t>
            </a:r>
            <a:r>
              <a:rPr lang="cs-CZ" sz="1600" b="1" dirty="0">
                <a:solidFill>
                  <a:schemeClr val="tx1"/>
                </a:solidFill>
                <a:ea typeface="Arial Unicode MS" panose="020B0604020202020204" pitchFamily="34" charset="-128"/>
                <a:cs typeface="Arial Unicode MS" panose="020B0604020202020204" pitchFamily="34" charset="-128"/>
              </a:rPr>
              <a:t>/rok)</a:t>
            </a:r>
            <a:endParaRPr lang="cs-CZ" sz="1600" b="1" dirty="0">
              <a:solidFill>
                <a:schemeClr val="tx1"/>
              </a:solidFill>
            </a:endParaRPr>
          </a:p>
          <a:p>
            <a:r>
              <a:rPr lang="cs-CZ" sz="1600" b="1" dirty="0">
                <a:solidFill>
                  <a:schemeClr val="tx1"/>
                </a:solidFill>
              </a:rPr>
              <a:t>spotřeba energie paliv v dopravě …………303 PJ/rok </a:t>
            </a:r>
            <a:r>
              <a:rPr lang="cs-CZ" sz="1600" b="1" dirty="0">
                <a:solidFill>
                  <a:schemeClr val="tx1"/>
                </a:solidFill>
                <a:ea typeface="Arial Unicode MS" panose="020B0604020202020204" pitchFamily="34" charset="-128"/>
                <a:cs typeface="Arial Unicode MS" panose="020B0604020202020204" pitchFamily="34" charset="-128"/>
              </a:rPr>
              <a:t>(84 </a:t>
            </a:r>
            <a:r>
              <a:rPr lang="cs-CZ" sz="1600" b="1" dirty="0" err="1">
                <a:solidFill>
                  <a:schemeClr val="tx1"/>
                </a:solidFill>
                <a:ea typeface="Arial Unicode MS" panose="020B0604020202020204" pitchFamily="34" charset="-128"/>
                <a:cs typeface="Arial Unicode MS" panose="020B0604020202020204" pitchFamily="34" charset="-128"/>
              </a:rPr>
              <a:t>TWh</a:t>
            </a:r>
            <a:r>
              <a:rPr lang="cs-CZ" sz="1600" b="1" dirty="0">
                <a:solidFill>
                  <a:schemeClr val="tx1"/>
                </a:solidFill>
                <a:ea typeface="Arial Unicode MS" panose="020B0604020202020204" pitchFamily="34" charset="-128"/>
                <a:cs typeface="Arial Unicode MS" panose="020B0604020202020204" pitchFamily="34" charset="-128"/>
              </a:rPr>
              <a:t>/rok) </a:t>
            </a:r>
            <a:r>
              <a:rPr lang="cs-CZ" sz="1600" b="1" dirty="0">
                <a:solidFill>
                  <a:schemeClr val="tx1"/>
                </a:solidFill>
              </a:rPr>
              <a:t>(100 %)</a:t>
            </a:r>
          </a:p>
          <a:p>
            <a:r>
              <a:rPr lang="cs-CZ" sz="1600" b="1" dirty="0">
                <a:solidFill>
                  <a:schemeClr val="tx1"/>
                </a:solidFill>
              </a:rPr>
              <a:t>energie pro pohon vozidel z paliv ……….…91 PJ/rok </a:t>
            </a:r>
            <a:r>
              <a:rPr lang="cs-CZ" sz="1600" b="1" dirty="0">
                <a:solidFill>
                  <a:schemeClr val="tx1"/>
                </a:solidFill>
                <a:ea typeface="Arial Unicode MS" panose="020B0604020202020204" pitchFamily="34" charset="-128"/>
                <a:cs typeface="Arial Unicode MS" panose="020B0604020202020204" pitchFamily="34" charset="-128"/>
              </a:rPr>
              <a:t>(25 </a:t>
            </a:r>
            <a:r>
              <a:rPr lang="cs-CZ" sz="1600" b="1" dirty="0" err="1">
                <a:solidFill>
                  <a:schemeClr val="tx1"/>
                </a:solidFill>
                <a:ea typeface="Arial Unicode MS" panose="020B0604020202020204" pitchFamily="34" charset="-128"/>
                <a:cs typeface="Arial Unicode MS" panose="020B0604020202020204" pitchFamily="34" charset="-128"/>
              </a:rPr>
              <a:t>TWh</a:t>
            </a:r>
            <a:r>
              <a:rPr lang="cs-CZ" sz="1600" b="1" dirty="0">
                <a:solidFill>
                  <a:schemeClr val="tx1"/>
                </a:solidFill>
                <a:ea typeface="Arial Unicode MS" panose="020B0604020202020204" pitchFamily="34" charset="-128"/>
                <a:cs typeface="Arial Unicode MS" panose="020B0604020202020204" pitchFamily="34" charset="-128"/>
              </a:rPr>
              <a:t>/rok) </a:t>
            </a:r>
            <a:r>
              <a:rPr lang="cs-CZ" sz="1600" b="1" dirty="0">
                <a:solidFill>
                  <a:schemeClr val="tx1"/>
                </a:solidFill>
              </a:rPr>
              <a:t>(30 %)</a:t>
            </a:r>
          </a:p>
          <a:p>
            <a:r>
              <a:rPr lang="cs-CZ" sz="1600" b="1" dirty="0">
                <a:solidFill>
                  <a:srgbClr val="FF0000"/>
                </a:solidFill>
              </a:rPr>
              <a:t>ztrátové teplo v dopravě z paliv…………… 212 PJ/rok </a:t>
            </a:r>
            <a:r>
              <a:rPr lang="cs-CZ" sz="1600" b="1" dirty="0">
                <a:solidFill>
                  <a:srgbClr val="FF0000"/>
                </a:solidFill>
                <a:ea typeface="Arial Unicode MS" panose="020B0604020202020204" pitchFamily="34" charset="-128"/>
                <a:cs typeface="Arial Unicode MS" panose="020B0604020202020204" pitchFamily="34" charset="-128"/>
              </a:rPr>
              <a:t>(59 </a:t>
            </a:r>
            <a:r>
              <a:rPr lang="cs-CZ" sz="1600" b="1" dirty="0" err="1">
                <a:solidFill>
                  <a:srgbClr val="FF0000"/>
                </a:solidFill>
                <a:ea typeface="Arial Unicode MS" panose="020B0604020202020204" pitchFamily="34" charset="-128"/>
                <a:cs typeface="Arial Unicode MS" panose="020B0604020202020204" pitchFamily="34" charset="-128"/>
              </a:rPr>
              <a:t>TWh</a:t>
            </a:r>
            <a:r>
              <a:rPr lang="cs-CZ" sz="1600" b="1" dirty="0">
                <a:solidFill>
                  <a:srgbClr val="FF0000"/>
                </a:solidFill>
                <a:ea typeface="Arial Unicode MS" panose="020B0604020202020204" pitchFamily="34" charset="-128"/>
                <a:cs typeface="Arial Unicode MS" panose="020B0604020202020204" pitchFamily="34" charset="-128"/>
              </a:rPr>
              <a:t>/rok) </a:t>
            </a:r>
            <a:r>
              <a:rPr lang="cs-CZ" sz="1600" b="1" dirty="0">
                <a:solidFill>
                  <a:srgbClr val="FF0000"/>
                </a:solidFill>
              </a:rPr>
              <a:t>(70 %)</a:t>
            </a:r>
          </a:p>
          <a:p>
            <a:pPr>
              <a:buFont typeface="Symbol"/>
              <a:buChar char="Þ"/>
            </a:pPr>
            <a:r>
              <a:rPr lang="cs-CZ" sz="1600" b="1" dirty="0">
                <a:solidFill>
                  <a:schemeClr val="tx1"/>
                </a:solidFill>
              </a:rPr>
              <a:t> tepelný cyklus (tepelné stroje) používat jen tam, kde lze využít ztrátové teplo, </a:t>
            </a:r>
          </a:p>
          <a:p>
            <a:pPr>
              <a:buFont typeface="Symbol"/>
              <a:buChar char="Þ"/>
            </a:pPr>
            <a:r>
              <a:rPr lang="cs-CZ" sz="1600" b="1" dirty="0">
                <a:solidFill>
                  <a:schemeClr val="tx1"/>
                </a:solidFill>
              </a:rPr>
              <a:t> tepelný cyklus (tepelné stroje) nepoužívat v dopravních prostředcích </a:t>
            </a:r>
          </a:p>
          <a:p>
            <a:r>
              <a:rPr lang="cs-CZ" sz="1600" b="1" dirty="0">
                <a:solidFill>
                  <a:schemeClr val="tx1"/>
                </a:solidFill>
              </a:rPr>
              <a:t>V dopravních prostředcích nelze využít ztrátové teplo spalovacích motorů.     Spalovací motor neumí </a:t>
            </a:r>
            <a:r>
              <a:rPr lang="cs-CZ" sz="1600" b="1" dirty="0" err="1">
                <a:solidFill>
                  <a:schemeClr val="tx1"/>
                </a:solidFill>
              </a:rPr>
              <a:t>rekuperovat</a:t>
            </a:r>
            <a:r>
              <a:rPr lang="cs-CZ" sz="1600" b="1" dirty="0">
                <a:solidFill>
                  <a:schemeClr val="tx1"/>
                </a:solidFill>
              </a:rPr>
              <a:t> brzdnou energii – nevyužívá potenciál 10 až 30 % úspor trakční energie.</a:t>
            </a:r>
            <a:endParaRPr lang="de-DE" sz="1600" dirty="0">
              <a:solidFill>
                <a:schemeClr val="tx1"/>
              </a:solidFill>
            </a:endParaRPr>
          </a:p>
        </p:txBody>
      </p:sp>
      <p:graphicFrame>
        <p:nvGraphicFramePr>
          <p:cNvPr id="3" name="Objekt 2">
            <a:extLst>
              <a:ext uri="{FF2B5EF4-FFF2-40B4-BE49-F238E27FC236}">
                <a16:creationId xmlns:a16="http://schemas.microsoft.com/office/drawing/2014/main" id="{DF1E38BF-D24B-43C8-AD63-1E83D74815F7}"/>
              </a:ext>
            </a:extLst>
          </p:cNvPr>
          <p:cNvGraphicFramePr>
            <a:graphicFrameLocks noChangeAspect="1"/>
          </p:cNvGraphicFramePr>
          <p:nvPr>
            <p:extLst>
              <p:ext uri="{D42A27DB-BD31-4B8C-83A1-F6EECF244321}">
                <p14:modId xmlns:p14="http://schemas.microsoft.com/office/powerpoint/2010/main" val="2575614277"/>
              </p:ext>
            </p:extLst>
          </p:nvPr>
        </p:nvGraphicFramePr>
        <p:xfrm>
          <a:off x="8139486" y="2171700"/>
          <a:ext cx="3543708" cy="3486150"/>
        </p:xfrm>
        <a:graphic>
          <a:graphicData uri="http://schemas.openxmlformats.org/presentationml/2006/ole">
            <mc:AlternateContent xmlns:mc="http://schemas.openxmlformats.org/markup-compatibility/2006">
              <mc:Choice xmlns:v="urn:schemas-microsoft-com:vml" Requires="v">
                <p:oleObj spid="_x0000_s20615" name="Worksheet" r:id="rId3" imgW="2800428" imgH="2851265" progId="Excel.Sheet.12">
                  <p:embed/>
                </p:oleObj>
              </mc:Choice>
              <mc:Fallback>
                <p:oleObj name="Worksheet" r:id="rId3" imgW="2800428" imgH="2851265" progId="Excel.Sheet.12">
                  <p:embed/>
                  <p:pic>
                    <p:nvPicPr>
                      <p:cNvPr id="0" name=""/>
                      <p:cNvPicPr/>
                      <p:nvPr/>
                    </p:nvPicPr>
                    <p:blipFill>
                      <a:blip r:embed="rId4"/>
                      <a:stretch>
                        <a:fillRect/>
                      </a:stretch>
                    </p:blipFill>
                    <p:spPr>
                      <a:xfrm>
                        <a:off x="8139486" y="2171700"/>
                        <a:ext cx="3543708" cy="3486150"/>
                      </a:xfrm>
                      <a:prstGeom prst="rect">
                        <a:avLst/>
                      </a:prstGeom>
                    </p:spPr>
                  </p:pic>
                </p:oleObj>
              </mc:Fallback>
            </mc:AlternateContent>
          </a:graphicData>
        </a:graphic>
      </p:graphicFrame>
    </p:spTree>
    <p:extLst>
      <p:ext uri="{BB962C8B-B14F-4D97-AF65-F5344CB8AC3E}">
        <p14:creationId xmlns:p14="http://schemas.microsoft.com/office/powerpoint/2010/main" val="2186543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05DC89B-C0DF-4A0D-94BC-92425AFBBA18}"/>
              </a:ext>
            </a:extLst>
          </p:cNvPr>
          <p:cNvSpPr>
            <a:spLocks noGrp="1"/>
          </p:cNvSpPr>
          <p:nvPr>
            <p:ph type="title"/>
          </p:nvPr>
        </p:nvSpPr>
        <p:spPr>
          <a:xfrm>
            <a:off x="0" y="-2"/>
            <a:ext cx="12198350" cy="1005705"/>
          </a:xfrm>
        </p:spPr>
        <p:txBody>
          <a:bodyPr/>
          <a:lstStyle/>
          <a:p>
            <a:r>
              <a:rPr lang="cs-CZ" sz="2000" dirty="0"/>
              <a:t>Úspory zdrojem energie</a:t>
            </a:r>
          </a:p>
        </p:txBody>
      </p:sp>
      <p:sp>
        <p:nvSpPr>
          <p:cNvPr id="6" name="Content Placeholder 5">
            <a:extLst>
              <a:ext uri="{FF2B5EF4-FFF2-40B4-BE49-F238E27FC236}">
                <a16:creationId xmlns:a16="http://schemas.microsoft.com/office/drawing/2014/main" id="{6F01337B-96FB-497D-B465-9F91B93D5943}"/>
              </a:ext>
            </a:extLst>
          </p:cNvPr>
          <p:cNvSpPr>
            <a:spLocks noGrp="1"/>
          </p:cNvSpPr>
          <p:nvPr>
            <p:ph idx="1"/>
          </p:nvPr>
        </p:nvSpPr>
        <p:spPr>
          <a:xfrm>
            <a:off x="381000" y="982298"/>
            <a:ext cx="9172576" cy="608784"/>
          </a:xfrm>
        </p:spPr>
        <p:txBody>
          <a:bodyPr/>
          <a:lstStyle/>
          <a:p>
            <a:pPr>
              <a:spcBef>
                <a:spcPts val="0"/>
              </a:spcBef>
            </a:pPr>
            <a:r>
              <a:rPr lang="cs-CZ" sz="1600" b="1" dirty="0">
                <a:ea typeface="Arial Unicode MS" panose="020B0604020202020204" pitchFamily="34" charset="-128"/>
                <a:cs typeface="Arial Unicode MS" panose="020B0604020202020204" pitchFamily="34" charset="-128"/>
              </a:rPr>
              <a:t>Nejefektivnějším zdrojem energie (a to bezemisním) jsou úspory energie.</a:t>
            </a:r>
          </a:p>
          <a:p>
            <a:pPr>
              <a:spcBef>
                <a:spcPts val="0"/>
              </a:spcBef>
            </a:pPr>
            <a:r>
              <a:rPr lang="cs-CZ" sz="1600" b="1" dirty="0">
                <a:ea typeface="Arial Unicode MS" panose="020B0604020202020204" pitchFamily="34" charset="-128"/>
                <a:cs typeface="Arial Unicode MS" panose="020B0604020202020204" pitchFamily="34" charset="-128"/>
              </a:rPr>
              <a:t>Snižování konečné spotřeby energie zvyšováním energetické účinnosti je výnosnou investicí</a:t>
            </a:r>
            <a:r>
              <a:rPr lang="cs-CZ" sz="1400" b="1" dirty="0">
                <a:ea typeface="Arial Unicode MS" panose="020B0604020202020204" pitchFamily="34" charset="-128"/>
                <a:cs typeface="Arial Unicode MS" panose="020B0604020202020204" pitchFamily="34" charset="-128"/>
              </a:rPr>
              <a:t>.</a:t>
            </a:r>
            <a:endParaRPr lang="cs-CZ" sz="1400" b="1" dirty="0"/>
          </a:p>
        </p:txBody>
      </p:sp>
      <p:sp>
        <p:nvSpPr>
          <p:cNvPr id="2" name="Obdélník 1">
            <a:extLst>
              <a:ext uri="{FF2B5EF4-FFF2-40B4-BE49-F238E27FC236}">
                <a16:creationId xmlns:a16="http://schemas.microsoft.com/office/drawing/2014/main" id="{AC5B82B8-D0AD-42AC-A612-BD79A158BC79}"/>
              </a:ext>
            </a:extLst>
          </p:cNvPr>
          <p:cNvSpPr/>
          <p:nvPr/>
        </p:nvSpPr>
        <p:spPr>
          <a:xfrm>
            <a:off x="298661" y="1591082"/>
            <a:ext cx="6121188" cy="4770537"/>
          </a:xfrm>
          <a:prstGeom prst="rect">
            <a:avLst/>
          </a:prstGeom>
        </p:spPr>
        <p:txBody>
          <a:bodyPr wrap="square">
            <a:spAutoFit/>
          </a:bodyPr>
          <a:lstStyle/>
          <a:p>
            <a:pPr>
              <a:spcBef>
                <a:spcPts val="0"/>
              </a:spcBef>
            </a:pPr>
            <a:r>
              <a:rPr lang="cs-CZ" sz="1600" b="1" dirty="0">
                <a:solidFill>
                  <a:schemeClr val="tx1"/>
                </a:solidFill>
                <a:ea typeface="Arial Unicode MS" panose="020B0604020202020204" pitchFamily="34" charset="-128"/>
                <a:cs typeface="Arial Unicode MS" panose="020B0604020202020204" pitchFamily="34" charset="-128"/>
              </a:rPr>
              <a:t>Doprava je největší a trvale rostoucí konečný spotřebitel energie v ČR:</a:t>
            </a:r>
          </a:p>
          <a:p>
            <a:pPr>
              <a:spcBef>
                <a:spcPts val="0"/>
              </a:spcBef>
            </a:pPr>
            <a:endParaRPr lang="cs-CZ" sz="1600" b="1" dirty="0">
              <a:solidFill>
                <a:schemeClr val="tx1"/>
              </a:solidFill>
              <a:ea typeface="Arial Unicode MS" panose="020B0604020202020204" pitchFamily="34" charset="-128"/>
              <a:cs typeface="Arial Unicode MS" panose="020B0604020202020204" pitchFamily="34" charset="-128"/>
            </a:endParaRPr>
          </a:p>
          <a:p>
            <a:pPr>
              <a:spcBef>
                <a:spcPts val="0"/>
              </a:spcBef>
            </a:pPr>
            <a:r>
              <a:rPr lang="cs-CZ" sz="1600" b="1" dirty="0">
                <a:solidFill>
                  <a:srgbClr val="FF0000"/>
                </a:solidFill>
                <a:ea typeface="Arial Unicode MS" panose="020B0604020202020204" pitchFamily="34" charset="-128"/>
                <a:cs typeface="Arial Unicode MS" panose="020B0604020202020204" pitchFamily="34" charset="-128"/>
              </a:rPr>
              <a:t>Výchozí stav </a:t>
            </a:r>
          </a:p>
          <a:p>
            <a:pPr>
              <a:spcBef>
                <a:spcPts val="0"/>
              </a:spcBef>
            </a:pPr>
            <a:r>
              <a:rPr lang="cs-CZ" sz="1600" b="1" dirty="0">
                <a:solidFill>
                  <a:schemeClr val="tx1"/>
                </a:solidFill>
                <a:ea typeface="Arial Unicode MS" panose="020B0604020202020204" pitchFamily="34" charset="-128"/>
                <a:cs typeface="Arial Unicode MS" panose="020B0604020202020204" pitchFamily="34" charset="-128"/>
              </a:rPr>
              <a:t>rok 2020: 120 mld. os km/rok, 80 mld. netto </a:t>
            </a:r>
            <a:r>
              <a:rPr lang="cs-CZ" sz="1600" b="1" dirty="0" err="1">
                <a:solidFill>
                  <a:schemeClr val="tx1"/>
                </a:solidFill>
                <a:ea typeface="Arial Unicode MS" panose="020B0604020202020204" pitchFamily="34" charset="-128"/>
                <a:cs typeface="Arial Unicode MS" panose="020B0604020202020204" pitchFamily="34" charset="-128"/>
              </a:rPr>
              <a:t>tkm</a:t>
            </a:r>
            <a:r>
              <a:rPr lang="cs-CZ" sz="1600" b="1" dirty="0">
                <a:solidFill>
                  <a:schemeClr val="tx1"/>
                </a:solidFill>
                <a:ea typeface="Arial Unicode MS" panose="020B0604020202020204" pitchFamily="34" charset="-128"/>
                <a:cs typeface="Arial Unicode MS" panose="020B0604020202020204" pitchFamily="34" charset="-128"/>
              </a:rPr>
              <a:t>/rok</a:t>
            </a:r>
          </a:p>
          <a:p>
            <a:pPr marL="285750" indent="-285750">
              <a:spcBef>
                <a:spcPts val="0"/>
              </a:spcBef>
              <a:buFont typeface="Wingdings" panose="05000000000000000000" pitchFamily="2" charset="2"/>
              <a:buChar char="§"/>
            </a:pPr>
            <a:r>
              <a:rPr lang="cs-CZ" sz="1600" b="1" dirty="0">
                <a:solidFill>
                  <a:schemeClr val="tx1"/>
                </a:solidFill>
                <a:ea typeface="Arial Unicode MS" panose="020B0604020202020204" pitchFamily="34" charset="-128"/>
                <a:cs typeface="Arial Unicode MS" panose="020B0604020202020204" pitchFamily="34" charset="-128"/>
              </a:rPr>
              <a:t>uhlovodíková paliva 303 PJ/rok (84 </a:t>
            </a:r>
            <a:r>
              <a:rPr lang="cs-CZ" sz="1600" b="1" dirty="0" err="1">
                <a:solidFill>
                  <a:schemeClr val="tx1"/>
                </a:solidFill>
                <a:ea typeface="Arial Unicode MS" panose="020B0604020202020204" pitchFamily="34" charset="-128"/>
                <a:cs typeface="Arial Unicode MS" panose="020B0604020202020204" pitchFamily="34" charset="-128"/>
              </a:rPr>
              <a:t>TWh</a:t>
            </a:r>
            <a:r>
              <a:rPr lang="cs-CZ" sz="1600" b="1" dirty="0">
                <a:solidFill>
                  <a:schemeClr val="tx1"/>
                </a:solidFill>
                <a:ea typeface="Arial Unicode MS" panose="020B0604020202020204" pitchFamily="34" charset="-128"/>
                <a:cs typeface="Arial Unicode MS" panose="020B0604020202020204" pitchFamily="34" charset="-128"/>
              </a:rPr>
              <a:t>/rok), z toho 212 PJ/rok  (59 </a:t>
            </a:r>
            <a:r>
              <a:rPr lang="cs-CZ" sz="1600" b="1" dirty="0" err="1">
                <a:solidFill>
                  <a:schemeClr val="tx1"/>
                </a:solidFill>
                <a:ea typeface="Arial Unicode MS" panose="020B0604020202020204" pitchFamily="34" charset="-128"/>
                <a:cs typeface="Arial Unicode MS" panose="020B0604020202020204" pitchFamily="34" charset="-128"/>
              </a:rPr>
              <a:t>TWh</a:t>
            </a:r>
            <a:r>
              <a:rPr lang="cs-CZ" sz="1600" b="1" dirty="0">
                <a:solidFill>
                  <a:schemeClr val="tx1"/>
                </a:solidFill>
                <a:ea typeface="Arial Unicode MS" panose="020B0604020202020204" pitchFamily="34" charset="-128"/>
                <a:cs typeface="Arial Unicode MS" panose="020B0604020202020204" pitchFamily="34" charset="-128"/>
              </a:rPr>
              <a:t>/rok) ztraceno ohřevem výfukových plynů a chladicí vody,</a:t>
            </a:r>
          </a:p>
          <a:p>
            <a:pPr marL="285750" indent="-285750">
              <a:spcBef>
                <a:spcPts val="0"/>
              </a:spcBef>
              <a:buFont typeface="Wingdings" panose="05000000000000000000" pitchFamily="2" charset="2"/>
              <a:buChar char="§"/>
            </a:pPr>
            <a:r>
              <a:rPr lang="cs-CZ" sz="1600" b="1" dirty="0">
                <a:solidFill>
                  <a:schemeClr val="tx1"/>
                </a:solidFill>
                <a:ea typeface="Arial Unicode MS" panose="020B0604020202020204" pitchFamily="34" charset="-128"/>
                <a:cs typeface="Arial Unicode MS" panose="020B0604020202020204" pitchFamily="34" charset="-128"/>
              </a:rPr>
              <a:t>elektřina 7 PJ/rok (2 </a:t>
            </a:r>
            <a:r>
              <a:rPr lang="cs-CZ" sz="1600" b="1" dirty="0" err="1">
                <a:solidFill>
                  <a:schemeClr val="tx1"/>
                </a:solidFill>
                <a:ea typeface="Arial Unicode MS" panose="020B0604020202020204" pitchFamily="34" charset="-128"/>
                <a:cs typeface="Arial Unicode MS" panose="020B0604020202020204" pitchFamily="34" charset="-128"/>
              </a:rPr>
              <a:t>TWh</a:t>
            </a:r>
            <a:r>
              <a:rPr lang="cs-CZ" sz="1600" b="1" dirty="0">
                <a:solidFill>
                  <a:schemeClr val="tx1"/>
                </a:solidFill>
                <a:ea typeface="Arial Unicode MS" panose="020B0604020202020204" pitchFamily="34" charset="-128"/>
                <a:cs typeface="Arial Unicode MS" panose="020B0604020202020204" pitchFamily="34" charset="-128"/>
              </a:rPr>
              <a:t>/rok),</a:t>
            </a:r>
          </a:p>
          <a:p>
            <a:pPr marL="285750" indent="-285750">
              <a:spcBef>
                <a:spcPts val="0"/>
              </a:spcBef>
              <a:buFont typeface="Wingdings" panose="05000000000000000000" pitchFamily="2" charset="2"/>
              <a:buChar char="§"/>
            </a:pPr>
            <a:r>
              <a:rPr lang="cs-CZ" sz="1600" b="1" dirty="0">
                <a:solidFill>
                  <a:schemeClr val="tx1"/>
                </a:solidFill>
                <a:ea typeface="Arial Unicode MS" panose="020B0604020202020204" pitchFamily="34" charset="-128"/>
                <a:cs typeface="Arial Unicode MS" panose="020B0604020202020204" pitchFamily="34" charset="-128"/>
              </a:rPr>
              <a:t>celkem 310 PJ/rok (86 </a:t>
            </a:r>
            <a:r>
              <a:rPr lang="cs-CZ" sz="1600" b="1" dirty="0" err="1">
                <a:solidFill>
                  <a:schemeClr val="tx1"/>
                </a:solidFill>
                <a:ea typeface="Arial Unicode MS" panose="020B0604020202020204" pitchFamily="34" charset="-128"/>
                <a:cs typeface="Arial Unicode MS" panose="020B0604020202020204" pitchFamily="34" charset="-128"/>
              </a:rPr>
              <a:t>TWh</a:t>
            </a:r>
            <a:r>
              <a:rPr lang="cs-CZ" sz="1600" b="1" dirty="0">
                <a:solidFill>
                  <a:schemeClr val="tx1"/>
                </a:solidFill>
                <a:ea typeface="Arial Unicode MS" panose="020B0604020202020204" pitchFamily="34" charset="-128"/>
                <a:cs typeface="Arial Unicode MS" panose="020B0604020202020204" pitchFamily="34" charset="-128"/>
              </a:rPr>
              <a:t>/rok)</a:t>
            </a:r>
          </a:p>
          <a:p>
            <a:pPr marL="285750" indent="-285750">
              <a:spcBef>
                <a:spcPts val="0"/>
              </a:spcBef>
              <a:buFontTx/>
              <a:buChar char="-"/>
            </a:pPr>
            <a:endParaRPr lang="cs-CZ" sz="1600" b="1" dirty="0">
              <a:solidFill>
                <a:schemeClr val="tx1"/>
              </a:solidFill>
              <a:ea typeface="Arial Unicode MS" panose="020B0604020202020204" pitchFamily="34" charset="-128"/>
              <a:cs typeface="Arial Unicode MS" panose="020B0604020202020204" pitchFamily="34" charset="-128"/>
            </a:endParaRPr>
          </a:p>
          <a:p>
            <a:pPr>
              <a:spcBef>
                <a:spcPts val="0"/>
              </a:spcBef>
            </a:pPr>
            <a:r>
              <a:rPr lang="cs-CZ" sz="1600" b="1" dirty="0">
                <a:solidFill>
                  <a:srgbClr val="FF0000"/>
                </a:solidFill>
                <a:ea typeface="Arial Unicode MS" panose="020B0604020202020204" pitchFamily="34" charset="-128"/>
                <a:cs typeface="Arial Unicode MS" panose="020B0604020202020204" pitchFamily="34" charset="-128"/>
              </a:rPr>
              <a:t>Cílový stav</a:t>
            </a:r>
          </a:p>
          <a:p>
            <a:pPr>
              <a:spcBef>
                <a:spcPts val="0"/>
              </a:spcBef>
            </a:pPr>
            <a:r>
              <a:rPr lang="cs-CZ" sz="1600" b="1" dirty="0">
                <a:solidFill>
                  <a:schemeClr val="tx1"/>
                </a:solidFill>
                <a:ea typeface="Arial Unicode MS" panose="020B0604020202020204" pitchFamily="34" charset="-128"/>
                <a:cs typeface="Arial Unicode MS" panose="020B0604020202020204" pitchFamily="34" charset="-128"/>
              </a:rPr>
              <a:t>rok 2050: 120 mld. os km/rok, 80 mld. netto </a:t>
            </a:r>
            <a:r>
              <a:rPr lang="cs-CZ" sz="1600" b="1" dirty="0" err="1">
                <a:solidFill>
                  <a:schemeClr val="tx1"/>
                </a:solidFill>
                <a:ea typeface="Arial Unicode MS" panose="020B0604020202020204" pitchFamily="34" charset="-128"/>
                <a:cs typeface="Arial Unicode MS" panose="020B0604020202020204" pitchFamily="34" charset="-128"/>
              </a:rPr>
              <a:t>tkm</a:t>
            </a:r>
            <a:r>
              <a:rPr lang="cs-CZ" sz="1600" b="1" dirty="0">
                <a:solidFill>
                  <a:schemeClr val="tx1"/>
                </a:solidFill>
                <a:ea typeface="Arial Unicode MS" panose="020B0604020202020204" pitchFamily="34" charset="-128"/>
                <a:cs typeface="Arial Unicode MS" panose="020B0604020202020204" pitchFamily="34" charset="-128"/>
              </a:rPr>
              <a:t>/rok</a:t>
            </a:r>
          </a:p>
          <a:p>
            <a:pPr marL="285750" indent="-285750">
              <a:spcBef>
                <a:spcPts val="0"/>
              </a:spcBef>
              <a:buFont typeface="Wingdings" panose="05000000000000000000" pitchFamily="2" charset="2"/>
              <a:buChar char="§"/>
            </a:pPr>
            <a:r>
              <a:rPr lang="cs-CZ" sz="1600" b="1" dirty="0">
                <a:solidFill>
                  <a:schemeClr val="tx1"/>
                </a:solidFill>
                <a:ea typeface="Arial Unicode MS" panose="020B0604020202020204" pitchFamily="34" charset="-128"/>
                <a:cs typeface="Arial Unicode MS" panose="020B0604020202020204" pitchFamily="34" charset="-128"/>
              </a:rPr>
              <a:t>uhlovodíková paliva: 0</a:t>
            </a:r>
          </a:p>
          <a:p>
            <a:pPr marL="285750" indent="-285750">
              <a:spcBef>
                <a:spcPts val="0"/>
              </a:spcBef>
              <a:buFont typeface="Wingdings" panose="05000000000000000000" pitchFamily="2" charset="2"/>
              <a:buChar char="§"/>
            </a:pPr>
            <a:r>
              <a:rPr lang="cs-CZ" sz="1600" b="1" dirty="0">
                <a:solidFill>
                  <a:schemeClr val="tx1"/>
                </a:solidFill>
                <a:ea typeface="Arial Unicode MS" panose="020B0604020202020204" pitchFamily="34" charset="-128"/>
                <a:cs typeface="Arial Unicode MS" panose="020B0604020202020204" pitchFamily="34" charset="-128"/>
              </a:rPr>
              <a:t>elektřina 100 PJ/rok (28 </a:t>
            </a:r>
            <a:r>
              <a:rPr lang="cs-CZ" sz="1600" b="1" dirty="0" err="1">
                <a:solidFill>
                  <a:schemeClr val="tx1"/>
                </a:solidFill>
                <a:ea typeface="Arial Unicode MS" panose="020B0604020202020204" pitchFamily="34" charset="-128"/>
                <a:cs typeface="Arial Unicode MS" panose="020B0604020202020204" pitchFamily="34" charset="-128"/>
              </a:rPr>
              <a:t>TWh</a:t>
            </a:r>
            <a:r>
              <a:rPr lang="cs-CZ" sz="1600" b="1" dirty="0">
                <a:solidFill>
                  <a:schemeClr val="tx1"/>
                </a:solidFill>
                <a:ea typeface="Arial Unicode MS" panose="020B0604020202020204" pitchFamily="34" charset="-128"/>
                <a:cs typeface="Arial Unicode MS" panose="020B0604020202020204" pitchFamily="34" charset="-128"/>
              </a:rPr>
              <a:t>/rok) (výhradně bezemisní zdroje),</a:t>
            </a:r>
          </a:p>
          <a:p>
            <a:pPr marL="285750" indent="-285750">
              <a:spcBef>
                <a:spcPts val="0"/>
              </a:spcBef>
              <a:buFont typeface="Wingdings" panose="05000000000000000000" pitchFamily="2" charset="2"/>
              <a:buChar char="§"/>
            </a:pPr>
            <a:r>
              <a:rPr lang="cs-CZ" sz="1600" b="1" dirty="0">
                <a:solidFill>
                  <a:schemeClr val="tx1"/>
                </a:solidFill>
                <a:ea typeface="Arial Unicode MS" panose="020B0604020202020204" pitchFamily="34" charset="-128"/>
                <a:cs typeface="Arial Unicode MS" panose="020B0604020202020204" pitchFamily="34" charset="-128"/>
              </a:rPr>
              <a:t>celkem 100 PJ/rok (28 </a:t>
            </a:r>
            <a:r>
              <a:rPr lang="cs-CZ" sz="1600" b="1" dirty="0" err="1">
                <a:solidFill>
                  <a:schemeClr val="tx1"/>
                </a:solidFill>
                <a:ea typeface="Arial Unicode MS" panose="020B0604020202020204" pitchFamily="34" charset="-128"/>
                <a:cs typeface="Arial Unicode MS" panose="020B0604020202020204" pitchFamily="34" charset="-128"/>
              </a:rPr>
              <a:t>TWh</a:t>
            </a:r>
            <a:r>
              <a:rPr lang="cs-CZ" sz="1600" b="1" dirty="0">
                <a:solidFill>
                  <a:schemeClr val="tx1"/>
                </a:solidFill>
                <a:ea typeface="Arial Unicode MS" panose="020B0604020202020204" pitchFamily="34" charset="-128"/>
                <a:cs typeface="Arial Unicode MS" panose="020B0604020202020204" pitchFamily="34" charset="-128"/>
              </a:rPr>
              <a:t>/rok)</a:t>
            </a:r>
          </a:p>
          <a:p>
            <a:pPr>
              <a:spcBef>
                <a:spcPts val="0"/>
              </a:spcBef>
            </a:pPr>
            <a:r>
              <a:rPr lang="cs-CZ" sz="1600" b="1" dirty="0">
                <a:solidFill>
                  <a:schemeClr val="tx1"/>
                </a:solidFill>
                <a:ea typeface="Arial Unicode MS" panose="020B0604020202020204" pitchFamily="34" charset="-128"/>
                <a:cs typeface="Arial Unicode MS" panose="020B0604020202020204" pitchFamily="34" charset="-128"/>
              </a:rPr>
              <a:t>=&gt; doprava vystačí s necelou třetinou energie. Bude však potřebovat 14 krát vice elektřiny než dnes, ale žádná paliva.</a:t>
            </a:r>
          </a:p>
        </p:txBody>
      </p:sp>
      <p:graphicFrame>
        <p:nvGraphicFramePr>
          <p:cNvPr id="10" name="Objekt 9">
            <a:extLst>
              <a:ext uri="{FF2B5EF4-FFF2-40B4-BE49-F238E27FC236}">
                <a16:creationId xmlns:a16="http://schemas.microsoft.com/office/drawing/2014/main" id="{77C712A0-4897-407E-94DB-B91274678233}"/>
              </a:ext>
            </a:extLst>
          </p:cNvPr>
          <p:cNvGraphicFramePr>
            <a:graphicFrameLocks noChangeAspect="1"/>
          </p:cNvGraphicFramePr>
          <p:nvPr>
            <p:extLst>
              <p:ext uri="{D42A27DB-BD31-4B8C-83A1-F6EECF244321}">
                <p14:modId xmlns:p14="http://schemas.microsoft.com/office/powerpoint/2010/main" val="1760705610"/>
              </p:ext>
            </p:extLst>
          </p:nvPr>
        </p:nvGraphicFramePr>
        <p:xfrm>
          <a:off x="6539946" y="2176462"/>
          <a:ext cx="5493093" cy="4052887"/>
        </p:xfrm>
        <a:graphic>
          <a:graphicData uri="http://schemas.openxmlformats.org/presentationml/2006/ole">
            <mc:AlternateContent xmlns:mc="http://schemas.openxmlformats.org/markup-compatibility/2006">
              <mc:Choice xmlns:v="urn:schemas-microsoft-com:vml" Requires="v">
                <p:oleObj spid="_x0000_s19594" name="Worksheet" r:id="rId3" imgW="3778276" imgH="2787673" progId="Excel.Sheet.12">
                  <p:embed/>
                </p:oleObj>
              </mc:Choice>
              <mc:Fallback>
                <p:oleObj name="Worksheet" r:id="rId3" imgW="3778276" imgH="2787673" progId="Excel.Sheet.12">
                  <p:embed/>
                  <p:pic>
                    <p:nvPicPr>
                      <p:cNvPr id="0" name=""/>
                      <p:cNvPicPr/>
                      <p:nvPr/>
                    </p:nvPicPr>
                    <p:blipFill>
                      <a:blip r:embed="rId4"/>
                      <a:stretch>
                        <a:fillRect/>
                      </a:stretch>
                    </p:blipFill>
                    <p:spPr>
                      <a:xfrm>
                        <a:off x="6539946" y="2176462"/>
                        <a:ext cx="5493093" cy="4052887"/>
                      </a:xfrm>
                      <a:prstGeom prst="rect">
                        <a:avLst/>
                      </a:prstGeom>
                    </p:spPr>
                  </p:pic>
                </p:oleObj>
              </mc:Fallback>
            </mc:AlternateContent>
          </a:graphicData>
        </a:graphic>
      </p:graphicFrame>
    </p:spTree>
    <p:extLst>
      <p:ext uri="{BB962C8B-B14F-4D97-AF65-F5344CB8AC3E}">
        <p14:creationId xmlns:p14="http://schemas.microsoft.com/office/powerpoint/2010/main" val="1537726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6676" y="2"/>
            <a:ext cx="12125325" cy="764703"/>
          </a:xfrm>
        </p:spPr>
        <p:txBody>
          <a:bodyPr>
            <a:noAutofit/>
          </a:bodyPr>
          <a:lstStyle/>
          <a:p>
            <a:pPr algn="l"/>
            <a:r>
              <a:rPr lang="cs-CZ" sz="2000" dirty="0" err="1"/>
              <a:t>Intramodální</a:t>
            </a:r>
            <a:r>
              <a:rPr lang="cs-CZ" sz="2000" dirty="0"/>
              <a:t> a </a:t>
            </a:r>
            <a:r>
              <a:rPr lang="cs-CZ" sz="2000" dirty="0" err="1"/>
              <a:t>extramodální</a:t>
            </a:r>
            <a:r>
              <a:rPr lang="cs-CZ" sz="2000" dirty="0"/>
              <a:t> úspory energie v dopravě</a:t>
            </a:r>
            <a:endParaRPr lang="de-DE" sz="2000" dirty="0">
              <a:solidFill>
                <a:schemeClr val="tx1"/>
              </a:solidFill>
            </a:endParaRPr>
          </a:p>
        </p:txBody>
      </p:sp>
      <p:sp>
        <p:nvSpPr>
          <p:cNvPr id="3" name="Zástupný symbol pro obsah 2"/>
          <p:cNvSpPr>
            <a:spLocks noGrp="1"/>
          </p:cNvSpPr>
          <p:nvPr>
            <p:ph idx="1"/>
          </p:nvPr>
        </p:nvSpPr>
        <p:spPr>
          <a:xfrm>
            <a:off x="496213" y="1085850"/>
            <a:ext cx="11651045" cy="2343150"/>
          </a:xfrm>
        </p:spPr>
        <p:txBody>
          <a:bodyPr>
            <a:normAutofit/>
          </a:bodyPr>
          <a:lstStyle/>
          <a:p>
            <a:pPr>
              <a:spcBef>
                <a:spcPts val="0"/>
              </a:spcBef>
            </a:pPr>
            <a:r>
              <a:rPr lang="cs-CZ" sz="1600" b="1" dirty="0">
                <a:ea typeface="Arial Unicode MS" panose="020B0604020202020204" pitchFamily="34" charset="-128"/>
                <a:cs typeface="Arial Unicode MS" panose="020B0604020202020204" pitchFamily="34" charset="-128"/>
              </a:rPr>
              <a:t>Ropná paliva a jejich náhražky tvoří 97 % spotřeby energie pro dopravu v ČR.</a:t>
            </a:r>
          </a:p>
          <a:p>
            <a:pPr>
              <a:spcBef>
                <a:spcPts val="0"/>
              </a:spcBef>
            </a:pPr>
            <a:r>
              <a:rPr lang="cs-CZ" sz="1600" b="1" dirty="0">
                <a:ea typeface="Arial Unicode MS" panose="020B0604020202020204" pitchFamily="34" charset="-128"/>
                <a:cs typeface="Arial Unicode MS" panose="020B0604020202020204" pitchFamily="34" charset="-128"/>
              </a:rPr>
              <a:t>Vysoká spotřeba energie v dopravě má proto tři dimenze:</a:t>
            </a:r>
          </a:p>
          <a:p>
            <a:pPr marL="285750" indent="-285750">
              <a:spcBef>
                <a:spcPts val="0"/>
              </a:spcBef>
              <a:buFont typeface="Wingdings" panose="05000000000000000000" pitchFamily="2" charset="2"/>
              <a:buChar char="§"/>
            </a:pPr>
            <a:r>
              <a:rPr lang="cs-CZ" sz="1600" b="1" dirty="0">
                <a:solidFill>
                  <a:srgbClr val="FF0000"/>
                </a:solidFill>
                <a:ea typeface="Arial Unicode MS" panose="020B0604020202020204" pitchFamily="34" charset="-128"/>
                <a:cs typeface="Arial Unicode MS" panose="020B0604020202020204" pitchFamily="34" charset="-128"/>
              </a:rPr>
              <a:t>ekonomickou</a:t>
            </a:r>
            <a:r>
              <a:rPr lang="cs-CZ" sz="1600" b="1" dirty="0">
                <a:ea typeface="Arial Unicode MS" panose="020B0604020202020204" pitchFamily="34" charset="-128"/>
                <a:cs typeface="Arial Unicode MS" panose="020B0604020202020204" pitchFamily="34" charset="-128"/>
              </a:rPr>
              <a:t> -  fosilní paliva se stávají nejdražší energií,</a:t>
            </a:r>
          </a:p>
          <a:p>
            <a:pPr marL="285750" indent="-285750">
              <a:spcBef>
                <a:spcPts val="0"/>
              </a:spcBef>
              <a:buFont typeface="Wingdings" panose="05000000000000000000" pitchFamily="2" charset="2"/>
              <a:buChar char="§"/>
            </a:pPr>
            <a:r>
              <a:rPr lang="cs-CZ" sz="1600" b="1" dirty="0">
                <a:solidFill>
                  <a:srgbClr val="FF0000"/>
                </a:solidFill>
                <a:ea typeface="Arial Unicode MS" panose="020B0604020202020204" pitchFamily="34" charset="-128"/>
                <a:cs typeface="Arial Unicode MS" panose="020B0604020202020204" pitchFamily="34" charset="-128"/>
              </a:rPr>
              <a:t>klimatickou</a:t>
            </a:r>
            <a:r>
              <a:rPr lang="cs-CZ" sz="1600" b="1" dirty="0">
                <a:ea typeface="Arial Unicode MS" panose="020B0604020202020204" pitchFamily="34" charset="-128"/>
                <a:cs typeface="Arial Unicode MS" panose="020B0604020202020204" pitchFamily="34" charset="-128"/>
              </a:rPr>
              <a:t> - poškozování přírody a životního prostředí klimatickými změnami (globální exhalace CO</a:t>
            </a:r>
            <a:r>
              <a:rPr lang="cs-CZ" sz="1600" b="1" baseline="-25000" dirty="0">
                <a:ea typeface="Arial Unicode MS" panose="020B0604020202020204" pitchFamily="34" charset="-128"/>
                <a:cs typeface="Arial Unicode MS" panose="020B0604020202020204" pitchFamily="34" charset="-128"/>
              </a:rPr>
              <a:t>2</a:t>
            </a:r>
            <a:r>
              <a:rPr lang="cs-CZ" sz="1600" b="1" dirty="0">
                <a:ea typeface="Arial Unicode MS" panose="020B0604020202020204" pitchFamily="34" charset="-128"/>
                <a:cs typeface="Arial Unicode MS" panose="020B0604020202020204" pitchFamily="34" charset="-128"/>
              </a:rPr>
              <a:t>),</a:t>
            </a:r>
          </a:p>
          <a:p>
            <a:pPr marL="285750" indent="-285750">
              <a:spcBef>
                <a:spcPts val="0"/>
              </a:spcBef>
              <a:buFont typeface="Wingdings" panose="05000000000000000000" pitchFamily="2" charset="2"/>
              <a:buChar char="§"/>
            </a:pPr>
            <a:r>
              <a:rPr lang="cs-CZ" sz="1600" b="1" dirty="0">
                <a:solidFill>
                  <a:srgbClr val="FF0000"/>
                </a:solidFill>
                <a:ea typeface="Arial Unicode MS" panose="020B0604020202020204" pitchFamily="34" charset="-128"/>
                <a:cs typeface="Arial Unicode MS" panose="020B0604020202020204" pitchFamily="34" charset="-128"/>
              </a:rPr>
              <a:t>zdravotní</a:t>
            </a:r>
            <a:r>
              <a:rPr lang="cs-CZ" sz="1600" b="1" dirty="0">
                <a:ea typeface="Arial Unicode MS" panose="020B0604020202020204" pitchFamily="34" charset="-128"/>
                <a:cs typeface="Arial Unicode MS" panose="020B0604020202020204" pitchFamily="34" charset="-128"/>
              </a:rPr>
              <a:t> - poškozování lidského zdraví jedovatými látkami (lokální exhalace PM 1, PM 2,5, </a:t>
            </a:r>
            <a:r>
              <a:rPr lang="cs-CZ" sz="1600" b="1" dirty="0" err="1">
                <a:ea typeface="Arial Unicode MS" panose="020B0604020202020204" pitchFamily="34" charset="-128"/>
                <a:cs typeface="Arial Unicode MS" panose="020B0604020202020204" pitchFamily="34" charset="-128"/>
              </a:rPr>
              <a:t>NO</a:t>
            </a:r>
            <a:r>
              <a:rPr lang="cs-CZ" sz="1600" b="1" baseline="-25000" dirty="0" err="1">
                <a:ea typeface="Arial Unicode MS" panose="020B0604020202020204" pitchFamily="34" charset="-128"/>
                <a:cs typeface="Arial Unicode MS" panose="020B0604020202020204" pitchFamily="34" charset="-128"/>
              </a:rPr>
              <a:t>x</a:t>
            </a:r>
            <a:r>
              <a:rPr lang="cs-CZ" sz="1600" b="1" dirty="0">
                <a:ea typeface="Arial Unicode MS" panose="020B0604020202020204" pitchFamily="34" charset="-128"/>
                <a:cs typeface="Arial Unicode MS" panose="020B0604020202020204" pitchFamily="34" charset="-128"/>
              </a:rPr>
              <a:t>, PAH, …).</a:t>
            </a:r>
          </a:p>
          <a:p>
            <a:pPr>
              <a:spcBef>
                <a:spcPts val="0"/>
              </a:spcBef>
            </a:pPr>
            <a:endParaRPr lang="cs-CZ" sz="1600" b="1" dirty="0">
              <a:ea typeface="Arial Unicode MS" panose="020B0604020202020204" pitchFamily="34" charset="-128"/>
              <a:cs typeface="Arial Unicode MS" panose="020B0604020202020204" pitchFamily="34" charset="-128"/>
            </a:endParaRPr>
          </a:p>
          <a:p>
            <a:pPr>
              <a:spcBef>
                <a:spcPts val="0"/>
              </a:spcBef>
            </a:pPr>
            <a:r>
              <a:rPr lang="cs-CZ" sz="1600" b="1" dirty="0">
                <a:ea typeface="Arial Unicode MS" panose="020B0604020202020204" pitchFamily="34" charset="-128"/>
                <a:cs typeface="Arial Unicode MS" panose="020B0604020202020204" pitchFamily="34" charset="-128"/>
              </a:rPr>
              <a:t>Potenciál úspor energie v dopravě:</a:t>
            </a:r>
          </a:p>
          <a:p>
            <a:pPr marL="285750" indent="-285750">
              <a:spcBef>
                <a:spcPts val="0"/>
              </a:spcBef>
              <a:buFont typeface="Wingdings" panose="05000000000000000000" pitchFamily="2" charset="2"/>
              <a:buChar char="§"/>
            </a:pPr>
            <a:r>
              <a:rPr lang="cs-CZ" sz="1600" b="1" dirty="0" err="1">
                <a:solidFill>
                  <a:srgbClr val="FF0000"/>
                </a:solidFill>
                <a:ea typeface="Arial Unicode MS" panose="020B0604020202020204" pitchFamily="34" charset="-128"/>
                <a:cs typeface="Arial Unicode MS" panose="020B0604020202020204" pitchFamily="34" charset="-128"/>
              </a:rPr>
              <a:t>intramodální</a:t>
            </a:r>
            <a:r>
              <a:rPr lang="cs-CZ" sz="1600" b="1" dirty="0">
                <a:ea typeface="Arial Unicode MS" panose="020B0604020202020204" pitchFamily="34" charset="-128"/>
                <a:cs typeface="Arial Unicode MS" panose="020B0604020202020204" pitchFamily="34" charset="-128"/>
              </a:rPr>
              <a:t> – úspory technickými inovacemi v rámci určitého druhu dopravy,</a:t>
            </a:r>
          </a:p>
          <a:p>
            <a:pPr marL="285750" indent="-285750">
              <a:spcBef>
                <a:spcPts val="0"/>
              </a:spcBef>
              <a:buFont typeface="Wingdings" panose="05000000000000000000" pitchFamily="2" charset="2"/>
              <a:buChar char="§"/>
            </a:pPr>
            <a:r>
              <a:rPr lang="cs-CZ" sz="1600" b="1" dirty="0" err="1">
                <a:solidFill>
                  <a:srgbClr val="FF0000"/>
                </a:solidFill>
                <a:ea typeface="Arial Unicode MS" panose="020B0604020202020204" pitchFamily="34" charset="-128"/>
                <a:cs typeface="Arial Unicode MS" panose="020B0604020202020204" pitchFamily="34" charset="-128"/>
              </a:rPr>
              <a:t>extramodální</a:t>
            </a:r>
            <a:r>
              <a:rPr lang="cs-CZ" sz="1600" b="1" dirty="0">
                <a:ea typeface="Arial Unicode MS" panose="020B0604020202020204" pitchFamily="34" charset="-128"/>
                <a:cs typeface="Arial Unicode MS" panose="020B0604020202020204" pitchFamily="34" charset="-128"/>
              </a:rPr>
              <a:t> – úspory převodem na energeticky méně náročný druh dopravy. </a:t>
            </a:r>
          </a:p>
          <a:p>
            <a:pPr>
              <a:spcBef>
                <a:spcPts val="0"/>
              </a:spcBef>
            </a:pPr>
            <a:endParaRPr lang="cs-CZ" sz="1600" b="1" dirty="0">
              <a:ea typeface="Arial Unicode MS" panose="020B0604020202020204" pitchFamily="34" charset="-128"/>
              <a:cs typeface="Arial Unicode MS" panose="020B0604020202020204" pitchFamily="34" charset="-128"/>
            </a:endParaRPr>
          </a:p>
          <a:p>
            <a:pPr>
              <a:spcBef>
                <a:spcPts val="0"/>
              </a:spcBef>
              <a:buFontTx/>
              <a:buChar char="-"/>
            </a:pPr>
            <a:endParaRPr lang="cs-CZ" sz="1400" dirty="0">
              <a:ea typeface="Arial Unicode MS" panose="020B0604020202020204" pitchFamily="34" charset="-128"/>
              <a:cs typeface="Arial Unicode MS" panose="020B0604020202020204" pitchFamily="34" charset="-128"/>
            </a:endParaRPr>
          </a:p>
          <a:p>
            <a:pPr>
              <a:spcBef>
                <a:spcPts val="0"/>
              </a:spcBef>
            </a:pPr>
            <a:endParaRPr lang="cs-CZ" sz="1400" dirty="0">
              <a:ea typeface="Arial Unicode MS" panose="020B0604020202020204" pitchFamily="34" charset="-128"/>
              <a:cs typeface="Arial Unicode MS" panose="020B0604020202020204" pitchFamily="34" charset="-128"/>
            </a:endParaRPr>
          </a:p>
          <a:p>
            <a:endParaRPr lang="cs-CZ" sz="1400" dirty="0"/>
          </a:p>
        </p:txBody>
      </p:sp>
      <p:sp>
        <p:nvSpPr>
          <p:cNvPr id="4" name="Obdélník 3"/>
          <p:cNvSpPr/>
          <p:nvPr/>
        </p:nvSpPr>
        <p:spPr>
          <a:xfrm>
            <a:off x="257175" y="3678723"/>
            <a:ext cx="7210425" cy="2238049"/>
          </a:xfrm>
          <a:prstGeom prst="rect">
            <a:avLst/>
          </a:prstGeom>
        </p:spPr>
        <p:txBody>
          <a:bodyPr wrap="square">
            <a:spAutoFit/>
          </a:bodyPr>
          <a:lstStyle/>
          <a:p>
            <a:pPr>
              <a:lnSpc>
                <a:spcPct val="110000"/>
              </a:lnSpc>
              <a:spcBef>
                <a:spcPts val="0"/>
              </a:spcBef>
              <a:buClr>
                <a:schemeClr val="accent1"/>
              </a:buClr>
            </a:pPr>
            <a:r>
              <a:rPr lang="cs-CZ" sz="1600" b="1" dirty="0" err="1">
                <a:solidFill>
                  <a:srgbClr val="FF0000"/>
                </a:solidFill>
                <a:ea typeface="Arial Unicode MS" panose="020B0604020202020204" pitchFamily="34" charset="-128"/>
                <a:cs typeface="Arial Unicode MS" panose="020B0604020202020204" pitchFamily="34" charset="-128"/>
              </a:rPr>
              <a:t>Intramodální</a:t>
            </a:r>
            <a:r>
              <a:rPr lang="cs-CZ" sz="1600" b="1" dirty="0">
                <a:solidFill>
                  <a:srgbClr val="FF0000"/>
                </a:solidFill>
                <a:ea typeface="Arial Unicode MS" panose="020B0604020202020204" pitchFamily="34" charset="-128"/>
                <a:cs typeface="Arial Unicode MS" panose="020B0604020202020204" pitchFamily="34" charset="-128"/>
              </a:rPr>
              <a:t> úspory </a:t>
            </a:r>
            <a:r>
              <a:rPr lang="cs-CZ" sz="1600" b="1" dirty="0">
                <a:solidFill>
                  <a:schemeClr val="tx1"/>
                </a:solidFill>
                <a:ea typeface="Arial Unicode MS" panose="020B0604020202020204" pitchFamily="34" charset="-128"/>
                <a:cs typeface="Arial Unicode MS" panose="020B0604020202020204" pitchFamily="34" charset="-128"/>
              </a:rPr>
              <a:t>jsou reprezentovány především náhradou spalovacího motoru elektrickým s 2,5 krát vyšší účinností,</a:t>
            </a:r>
          </a:p>
          <a:p>
            <a:pPr>
              <a:lnSpc>
                <a:spcPct val="110000"/>
              </a:lnSpc>
              <a:spcBef>
                <a:spcPts val="0"/>
              </a:spcBef>
              <a:buClr>
                <a:schemeClr val="accent1"/>
              </a:buClr>
            </a:pPr>
            <a:endParaRPr lang="cs-CZ" sz="1600" b="1" dirty="0">
              <a:solidFill>
                <a:schemeClr val="tx1"/>
              </a:solidFill>
              <a:ea typeface="Arial Unicode MS" panose="020B0604020202020204" pitchFamily="34" charset="-128"/>
              <a:cs typeface="Arial Unicode MS" panose="020B0604020202020204" pitchFamily="34" charset="-128"/>
            </a:endParaRPr>
          </a:p>
          <a:p>
            <a:pPr>
              <a:lnSpc>
                <a:spcPct val="110000"/>
              </a:lnSpc>
              <a:spcBef>
                <a:spcPts val="0"/>
              </a:spcBef>
              <a:buClr>
                <a:schemeClr val="accent1"/>
              </a:buClr>
            </a:pPr>
            <a:r>
              <a:rPr lang="cs-CZ" sz="1600" b="1" dirty="0" err="1">
                <a:solidFill>
                  <a:srgbClr val="FF0000"/>
                </a:solidFill>
                <a:ea typeface="Arial Unicode MS" panose="020B0604020202020204" pitchFamily="34" charset="-128"/>
                <a:cs typeface="Arial Unicode MS" panose="020B0604020202020204" pitchFamily="34" charset="-128"/>
              </a:rPr>
              <a:t>Extramodální</a:t>
            </a:r>
            <a:r>
              <a:rPr lang="cs-CZ" sz="1600" b="1" dirty="0">
                <a:solidFill>
                  <a:srgbClr val="FF0000"/>
                </a:solidFill>
                <a:ea typeface="Arial Unicode MS" panose="020B0604020202020204" pitchFamily="34" charset="-128"/>
                <a:cs typeface="Arial Unicode MS" panose="020B0604020202020204" pitchFamily="34" charset="-128"/>
              </a:rPr>
              <a:t> úspory </a:t>
            </a:r>
            <a:r>
              <a:rPr lang="cs-CZ" sz="1600" b="1" dirty="0">
                <a:solidFill>
                  <a:schemeClr val="tx1"/>
                </a:solidFill>
                <a:ea typeface="Arial Unicode MS" panose="020B0604020202020204" pitchFamily="34" charset="-128"/>
                <a:cs typeface="Arial Unicode MS" panose="020B0604020202020204" pitchFamily="34" charset="-128"/>
              </a:rPr>
              <a:t>jsou reprezentovány především převodem silniční dopravy na železniční s 3 krát nižší energetickou náročností (nižší odpor valení, nižší aerodynamický odpor)</a:t>
            </a:r>
          </a:p>
          <a:p>
            <a:pPr>
              <a:lnSpc>
                <a:spcPct val="110000"/>
              </a:lnSpc>
              <a:spcBef>
                <a:spcPts val="0"/>
              </a:spcBef>
              <a:buClr>
                <a:schemeClr val="accent1"/>
              </a:buClr>
            </a:pPr>
            <a:r>
              <a:rPr lang="cs-CZ" sz="1600" b="1" dirty="0">
                <a:solidFill>
                  <a:schemeClr val="tx1"/>
                </a:solidFill>
                <a:ea typeface="Arial Unicode MS" panose="020B0604020202020204" pitchFamily="34" charset="-128"/>
                <a:cs typeface="Arial Unicode MS" panose="020B0604020202020204" pitchFamily="34" charset="-128"/>
              </a:rPr>
              <a:t>=&gt; náhrada automobilů se spalovacími motory elektrickou železnicí snižuje energetickou náročnost 7,5 krát, tedy na cca 13 % (úspora 87 %).</a:t>
            </a:r>
            <a:endParaRPr lang="de-DE" sz="1600" b="1" dirty="0">
              <a:solidFill>
                <a:schemeClr val="tx1"/>
              </a:solidFill>
              <a:ea typeface="Arial Unicode MS" panose="020B0604020202020204" pitchFamily="34" charset="-128"/>
              <a:cs typeface="Arial Unicode MS" panose="020B0604020202020204" pitchFamily="34" charset="-128"/>
            </a:endParaRPr>
          </a:p>
        </p:txBody>
      </p:sp>
      <p:graphicFrame>
        <p:nvGraphicFramePr>
          <p:cNvPr id="5" name="Graf 4"/>
          <p:cNvGraphicFramePr/>
          <p:nvPr>
            <p:extLst>
              <p:ext uri="{D42A27DB-BD31-4B8C-83A1-F6EECF244321}">
                <p14:modId xmlns:p14="http://schemas.microsoft.com/office/powerpoint/2010/main" val="2905999515"/>
              </p:ext>
            </p:extLst>
          </p:nvPr>
        </p:nvGraphicFramePr>
        <p:xfrm>
          <a:off x="7557123" y="3324225"/>
          <a:ext cx="4158628" cy="286131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83930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6676" y="-28573"/>
            <a:ext cx="12125325" cy="764703"/>
          </a:xfrm>
        </p:spPr>
        <p:txBody>
          <a:bodyPr>
            <a:noAutofit/>
          </a:bodyPr>
          <a:lstStyle/>
          <a:p>
            <a:pPr algn="l"/>
            <a:r>
              <a:rPr lang="cs-CZ" sz="2000" dirty="0"/>
              <a:t>Energetické a environmentální přednosti železnice</a:t>
            </a:r>
            <a:endParaRPr lang="de-DE" sz="2000" dirty="0"/>
          </a:p>
        </p:txBody>
      </p:sp>
      <p:sp>
        <p:nvSpPr>
          <p:cNvPr id="3" name="Zástupný symbol pro obsah 2"/>
          <p:cNvSpPr>
            <a:spLocks noGrp="1"/>
          </p:cNvSpPr>
          <p:nvPr>
            <p:ph idx="1"/>
          </p:nvPr>
        </p:nvSpPr>
        <p:spPr>
          <a:xfrm>
            <a:off x="371475" y="1384913"/>
            <a:ext cx="11191875" cy="1911067"/>
          </a:xfrm>
        </p:spPr>
        <p:txBody>
          <a:bodyPr>
            <a:normAutofit/>
          </a:bodyPr>
          <a:lstStyle/>
          <a:p>
            <a:pPr>
              <a:spcBef>
                <a:spcPts val="0"/>
              </a:spcBef>
            </a:pPr>
            <a:r>
              <a:rPr lang="cs-CZ" sz="1600" b="1" dirty="0">
                <a:ea typeface="Arial Unicode MS" panose="020B0604020202020204" pitchFamily="34" charset="-128"/>
              </a:rPr>
              <a:t>Nízký odpor valení ocelového kola po ocelové kolejnici a nízký aerodynamický odpor ve vlaku v zákrytu jedoucích dlouhých štíhlých železničních vozidel, vyžadují ve </a:t>
            </a:r>
            <a:r>
              <a:rPr lang="cs-CZ" sz="1500" b="1" dirty="0">
                <a:ea typeface="Arial Unicode MS" panose="020B0604020202020204" pitchFamily="34" charset="-128"/>
              </a:rPr>
              <a:t>srovnání s automobily výrazně nižší trakční energii.</a:t>
            </a:r>
          </a:p>
          <a:p>
            <a:pPr>
              <a:spcBef>
                <a:spcPts val="0"/>
              </a:spcBef>
            </a:pPr>
            <a:endParaRPr lang="cs-CZ" sz="1500" b="1" dirty="0">
              <a:ea typeface="Arial Unicode MS" panose="020B0604020202020204" pitchFamily="34" charset="-128"/>
            </a:endParaRPr>
          </a:p>
          <a:p>
            <a:pPr>
              <a:spcBef>
                <a:spcPts val="0"/>
              </a:spcBef>
            </a:pPr>
            <a:r>
              <a:rPr lang="cs-CZ" sz="1500" b="1" dirty="0"/>
              <a:t>Vysoká účinnost elektrického trakčního pohonu a jeho schopnost využívat při rekuperačním zastavovacím a spádovém brzdění kinetickou i potenciální energii vlaku dále snižují energetickou náročnost železniční dopravy v elektrické vozbě.</a:t>
            </a:r>
          </a:p>
          <a:p>
            <a:pPr>
              <a:spcBef>
                <a:spcPts val="0"/>
              </a:spcBef>
            </a:pPr>
            <a:endParaRPr lang="cs-CZ" sz="1500" b="1" dirty="0"/>
          </a:p>
          <a:p>
            <a:pPr>
              <a:spcBef>
                <a:spcPts val="0"/>
              </a:spcBef>
            </a:pPr>
            <a:r>
              <a:rPr lang="cs-CZ" sz="1500" b="1" dirty="0"/>
              <a:t>Klesající podíl fosilních paliv v energetickém mixu výroby elektřiny snižuje uhlíkovou stopu elektrických vozidel  do dalších let.</a:t>
            </a:r>
          </a:p>
          <a:p>
            <a:pPr>
              <a:spcBef>
                <a:spcPts val="0"/>
              </a:spcBef>
            </a:pPr>
            <a:endParaRPr lang="cs-CZ" sz="1400" dirty="0"/>
          </a:p>
          <a:p>
            <a:pPr>
              <a:spcBef>
                <a:spcPts val="0"/>
              </a:spcBef>
            </a:pPr>
            <a:endParaRPr lang="cs-CZ" sz="1400" dirty="0"/>
          </a:p>
        </p:txBody>
      </p:sp>
      <p:graphicFrame>
        <p:nvGraphicFramePr>
          <p:cNvPr id="5" name="Objekt 4">
            <a:extLst>
              <a:ext uri="{FF2B5EF4-FFF2-40B4-BE49-F238E27FC236}">
                <a16:creationId xmlns:a16="http://schemas.microsoft.com/office/drawing/2014/main" id="{45CEFF89-74F4-43A2-A107-B227FC5613F5}"/>
              </a:ext>
            </a:extLst>
          </p:cNvPr>
          <p:cNvGraphicFramePr>
            <a:graphicFrameLocks noChangeAspect="1"/>
          </p:cNvGraphicFramePr>
          <p:nvPr>
            <p:extLst>
              <p:ext uri="{D42A27DB-BD31-4B8C-83A1-F6EECF244321}">
                <p14:modId xmlns:p14="http://schemas.microsoft.com/office/powerpoint/2010/main" val="2950633121"/>
              </p:ext>
            </p:extLst>
          </p:nvPr>
        </p:nvGraphicFramePr>
        <p:xfrm>
          <a:off x="44491" y="3390900"/>
          <a:ext cx="3965534" cy="2975869"/>
        </p:xfrm>
        <a:graphic>
          <a:graphicData uri="http://schemas.openxmlformats.org/presentationml/2006/ole">
            <mc:AlternateContent xmlns:mc="http://schemas.openxmlformats.org/markup-compatibility/2006">
              <mc:Choice xmlns:v="urn:schemas-microsoft-com:vml" Requires="v">
                <p:oleObj spid="_x0000_s49311" name="Worksheet" r:id="rId3" imgW="3663820" imgH="2749435" progId="Excel.Sheet.12">
                  <p:embed/>
                </p:oleObj>
              </mc:Choice>
              <mc:Fallback>
                <p:oleObj name="Worksheet" r:id="rId3" imgW="3663820" imgH="2749435" progId="Excel.Sheet.12">
                  <p:embed/>
                  <p:pic>
                    <p:nvPicPr>
                      <p:cNvPr id="0" name=""/>
                      <p:cNvPicPr/>
                      <p:nvPr/>
                    </p:nvPicPr>
                    <p:blipFill>
                      <a:blip r:embed="rId4"/>
                      <a:stretch>
                        <a:fillRect/>
                      </a:stretch>
                    </p:blipFill>
                    <p:spPr>
                      <a:xfrm>
                        <a:off x="44491" y="3390900"/>
                        <a:ext cx="3965534" cy="2975869"/>
                      </a:xfrm>
                      <a:prstGeom prst="rect">
                        <a:avLst/>
                      </a:prstGeom>
                    </p:spPr>
                  </p:pic>
                </p:oleObj>
              </mc:Fallback>
            </mc:AlternateContent>
          </a:graphicData>
        </a:graphic>
      </p:graphicFrame>
      <p:graphicFrame>
        <p:nvGraphicFramePr>
          <p:cNvPr id="6" name="Objekt 5">
            <a:extLst>
              <a:ext uri="{FF2B5EF4-FFF2-40B4-BE49-F238E27FC236}">
                <a16:creationId xmlns:a16="http://schemas.microsoft.com/office/drawing/2014/main" id="{33ED2FF4-0CEC-4DDD-A16C-5436AAA4D45C}"/>
              </a:ext>
            </a:extLst>
          </p:cNvPr>
          <p:cNvGraphicFramePr>
            <a:graphicFrameLocks noChangeAspect="1"/>
          </p:cNvGraphicFramePr>
          <p:nvPr>
            <p:extLst>
              <p:ext uri="{D42A27DB-BD31-4B8C-83A1-F6EECF244321}">
                <p14:modId xmlns:p14="http://schemas.microsoft.com/office/powerpoint/2010/main" val="1936048190"/>
              </p:ext>
            </p:extLst>
          </p:nvPr>
        </p:nvGraphicFramePr>
        <p:xfrm>
          <a:off x="4104793" y="3381375"/>
          <a:ext cx="3972407" cy="2975869"/>
        </p:xfrm>
        <a:graphic>
          <a:graphicData uri="http://schemas.openxmlformats.org/presentationml/2006/ole">
            <mc:AlternateContent xmlns:mc="http://schemas.openxmlformats.org/markup-compatibility/2006">
              <mc:Choice xmlns:v="urn:schemas-microsoft-com:vml" Requires="v">
                <p:oleObj spid="_x0000_s49312" name="Worksheet" r:id="rId5" imgW="3670456" imgH="2749435" progId="Excel.Sheet.12">
                  <p:embed/>
                </p:oleObj>
              </mc:Choice>
              <mc:Fallback>
                <p:oleObj name="Worksheet" r:id="rId5" imgW="3670456" imgH="2749435" progId="Excel.Sheet.12">
                  <p:embed/>
                  <p:pic>
                    <p:nvPicPr>
                      <p:cNvPr id="0" name=""/>
                      <p:cNvPicPr/>
                      <p:nvPr/>
                    </p:nvPicPr>
                    <p:blipFill>
                      <a:blip r:embed="rId6"/>
                      <a:stretch>
                        <a:fillRect/>
                      </a:stretch>
                    </p:blipFill>
                    <p:spPr>
                      <a:xfrm>
                        <a:off x="4104793" y="3381375"/>
                        <a:ext cx="3972407" cy="2975869"/>
                      </a:xfrm>
                      <a:prstGeom prst="rect">
                        <a:avLst/>
                      </a:prstGeom>
                    </p:spPr>
                  </p:pic>
                </p:oleObj>
              </mc:Fallback>
            </mc:AlternateContent>
          </a:graphicData>
        </a:graphic>
      </p:graphicFrame>
      <p:graphicFrame>
        <p:nvGraphicFramePr>
          <p:cNvPr id="7" name="Objekt 6">
            <a:extLst>
              <a:ext uri="{FF2B5EF4-FFF2-40B4-BE49-F238E27FC236}">
                <a16:creationId xmlns:a16="http://schemas.microsoft.com/office/drawing/2014/main" id="{B77ADE0F-5CE0-4C2C-95DB-A86CC9C498F9}"/>
              </a:ext>
            </a:extLst>
          </p:cNvPr>
          <p:cNvGraphicFramePr>
            <a:graphicFrameLocks noChangeAspect="1"/>
          </p:cNvGraphicFramePr>
          <p:nvPr>
            <p:extLst>
              <p:ext uri="{D42A27DB-BD31-4B8C-83A1-F6EECF244321}">
                <p14:modId xmlns:p14="http://schemas.microsoft.com/office/powerpoint/2010/main" val="2020688078"/>
              </p:ext>
            </p:extLst>
          </p:nvPr>
        </p:nvGraphicFramePr>
        <p:xfrm>
          <a:off x="8171967" y="3362325"/>
          <a:ext cx="3972407" cy="2975869"/>
        </p:xfrm>
        <a:graphic>
          <a:graphicData uri="http://schemas.openxmlformats.org/presentationml/2006/ole">
            <mc:AlternateContent xmlns:mc="http://schemas.openxmlformats.org/markup-compatibility/2006">
              <mc:Choice xmlns:v="urn:schemas-microsoft-com:vml" Requires="v">
                <p:oleObj spid="_x0000_s49313" name="Worksheet" r:id="rId7" imgW="3670456" imgH="2749435" progId="Excel.Sheet.12">
                  <p:embed/>
                </p:oleObj>
              </mc:Choice>
              <mc:Fallback>
                <p:oleObj name="Worksheet" r:id="rId7" imgW="3670456" imgH="2749435" progId="Excel.Sheet.12">
                  <p:embed/>
                  <p:pic>
                    <p:nvPicPr>
                      <p:cNvPr id="0" name=""/>
                      <p:cNvPicPr/>
                      <p:nvPr/>
                    </p:nvPicPr>
                    <p:blipFill>
                      <a:blip r:embed="rId8"/>
                      <a:stretch>
                        <a:fillRect/>
                      </a:stretch>
                    </p:blipFill>
                    <p:spPr>
                      <a:xfrm>
                        <a:off x="8171967" y="3362325"/>
                        <a:ext cx="3972407" cy="2975869"/>
                      </a:xfrm>
                      <a:prstGeom prst="rect">
                        <a:avLst/>
                      </a:prstGeom>
                    </p:spPr>
                  </p:pic>
                </p:oleObj>
              </mc:Fallback>
            </mc:AlternateContent>
          </a:graphicData>
        </a:graphic>
      </p:graphicFrame>
    </p:spTree>
    <p:extLst>
      <p:ext uri="{BB962C8B-B14F-4D97-AF65-F5344CB8AC3E}">
        <p14:creationId xmlns:p14="http://schemas.microsoft.com/office/powerpoint/2010/main" val="29967635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délník 9"/>
          <p:cNvSpPr/>
          <p:nvPr/>
        </p:nvSpPr>
        <p:spPr>
          <a:xfrm>
            <a:off x="384176" y="305165"/>
            <a:ext cx="9217024" cy="707886"/>
          </a:xfrm>
          <a:prstGeom prst="rect">
            <a:avLst/>
          </a:prstGeom>
        </p:spPr>
        <p:txBody>
          <a:bodyPr wrap="square">
            <a:spAutoFit/>
          </a:bodyPr>
          <a:lstStyle/>
          <a:p>
            <a:r>
              <a:rPr lang="cs-CZ" sz="2000" b="1" dirty="0">
                <a:solidFill>
                  <a:srgbClr val="00646E"/>
                </a:solidFill>
                <a:ea typeface="+mj-ea"/>
                <a:cs typeface="Arial" pitchFamily="34" charset="0"/>
              </a:rPr>
              <a:t>Nástroje k </a:t>
            </a:r>
            <a:r>
              <a:rPr lang="cs-CZ" sz="2000" b="1" dirty="0" err="1">
                <a:solidFill>
                  <a:srgbClr val="00646E"/>
                </a:solidFill>
                <a:ea typeface="+mj-ea"/>
                <a:cs typeface="Arial" pitchFamily="34" charset="0"/>
              </a:rPr>
              <a:t>extramodálním</a:t>
            </a:r>
            <a:r>
              <a:rPr lang="cs-CZ" sz="2000" b="1" dirty="0">
                <a:solidFill>
                  <a:srgbClr val="00646E"/>
                </a:solidFill>
                <a:ea typeface="+mj-ea"/>
                <a:cs typeface="Arial" pitchFamily="34" charset="0"/>
              </a:rPr>
              <a:t> úsporám energie a exhalací  v osobní dopravě: rychlost a pohodlí</a:t>
            </a:r>
            <a:endParaRPr lang="de-DE" sz="2000" b="1" dirty="0">
              <a:solidFill>
                <a:srgbClr val="00646E"/>
              </a:solidFill>
              <a:ea typeface="+mj-ea"/>
              <a:cs typeface="Arial" pitchFamily="34" charset="0"/>
            </a:endParaRPr>
          </a:p>
        </p:txBody>
      </p:sp>
      <p:sp>
        <p:nvSpPr>
          <p:cNvPr id="11" name="Obdélník 10"/>
          <p:cNvSpPr/>
          <p:nvPr/>
        </p:nvSpPr>
        <p:spPr>
          <a:xfrm>
            <a:off x="443179" y="1138088"/>
            <a:ext cx="5655996" cy="5909310"/>
          </a:xfrm>
          <a:prstGeom prst="rect">
            <a:avLst/>
          </a:prstGeom>
        </p:spPr>
        <p:txBody>
          <a:bodyPr wrap="square">
            <a:spAutoFit/>
          </a:bodyPr>
          <a:lstStyle/>
          <a:p>
            <a:pPr>
              <a:spcBef>
                <a:spcPts val="0"/>
              </a:spcBef>
            </a:pPr>
            <a:r>
              <a:rPr lang="cs-CZ" sz="1400" b="1" dirty="0">
                <a:solidFill>
                  <a:schemeClr val="tx1"/>
                </a:solidFill>
                <a:ea typeface="Arial Unicode MS" panose="020B0604020202020204" pitchFamily="34" charset="-128"/>
                <a:cs typeface="Arial Unicode MS" panose="020B0604020202020204" pitchFamily="34" charset="-128"/>
              </a:rPr>
              <a:t>Převod osobní dopravy ze silnic na elektrizované železnice:</a:t>
            </a:r>
          </a:p>
          <a:p>
            <a:pPr marL="285750" indent="-285750">
              <a:spcBef>
                <a:spcPts val="0"/>
              </a:spcBef>
              <a:buFont typeface="Wingdings" panose="05000000000000000000" pitchFamily="2" charset="2"/>
              <a:buChar char="§"/>
            </a:pPr>
            <a:r>
              <a:rPr lang="cs-CZ" sz="1400" b="1" dirty="0">
                <a:solidFill>
                  <a:schemeClr val="tx1"/>
                </a:solidFill>
                <a:ea typeface="Arial Unicode MS" panose="020B0604020202020204" pitchFamily="34" charset="-128"/>
                <a:cs typeface="Arial Unicode MS" panose="020B0604020202020204" pitchFamily="34" charset="-128"/>
              </a:rPr>
              <a:t>nižší spotřeba energie,</a:t>
            </a:r>
          </a:p>
          <a:p>
            <a:pPr marL="285750" indent="-285750">
              <a:spcBef>
                <a:spcPts val="0"/>
              </a:spcBef>
              <a:buFont typeface="Wingdings" panose="05000000000000000000" pitchFamily="2" charset="2"/>
              <a:buChar char="§"/>
            </a:pPr>
            <a:r>
              <a:rPr lang="cs-CZ" sz="1400" b="1" dirty="0">
                <a:solidFill>
                  <a:schemeClr val="tx1"/>
                </a:solidFill>
                <a:ea typeface="Arial Unicode MS" panose="020B0604020202020204" pitchFamily="34" charset="-128"/>
                <a:cs typeface="Arial Unicode MS" panose="020B0604020202020204" pitchFamily="34" charset="-128"/>
              </a:rPr>
              <a:t>zásadní snížení exhalací oxidu uhličitého, způsobujících klimatické změny,</a:t>
            </a:r>
          </a:p>
          <a:p>
            <a:pPr marL="285750" indent="-285750">
              <a:spcBef>
                <a:spcPts val="0"/>
              </a:spcBef>
              <a:buFont typeface="Wingdings" panose="05000000000000000000" pitchFamily="2" charset="2"/>
              <a:buChar char="§"/>
            </a:pPr>
            <a:r>
              <a:rPr lang="cs-CZ" sz="1400" b="1" dirty="0">
                <a:solidFill>
                  <a:schemeClr val="tx1"/>
                </a:solidFill>
                <a:ea typeface="Arial Unicode MS" panose="020B0604020202020204" pitchFamily="34" charset="-128"/>
                <a:cs typeface="Arial Unicode MS" panose="020B0604020202020204" pitchFamily="34" charset="-128"/>
              </a:rPr>
              <a:t>úplné odstranění exhalací poškozujících zdraví obyvatelstva,</a:t>
            </a:r>
          </a:p>
          <a:p>
            <a:pPr marL="285750" indent="-285750">
              <a:spcBef>
                <a:spcPts val="0"/>
              </a:spcBef>
              <a:buFont typeface="Wingdings" panose="05000000000000000000" pitchFamily="2" charset="2"/>
              <a:buChar char="§"/>
            </a:pPr>
            <a:r>
              <a:rPr lang="cs-CZ" sz="1400" b="1" dirty="0">
                <a:solidFill>
                  <a:schemeClr val="tx1"/>
                </a:solidFill>
                <a:ea typeface="Arial Unicode MS" panose="020B0604020202020204" pitchFamily="34" charset="-128"/>
                <a:cs typeface="Arial Unicode MS" panose="020B0604020202020204" pitchFamily="34" charset="-128"/>
              </a:rPr>
              <a:t>aktivní využití času stráveného cestováním (</a:t>
            </a:r>
            <a:r>
              <a:rPr lang="cs-CZ" sz="1400" b="1" dirty="0" err="1">
                <a:solidFill>
                  <a:schemeClr val="tx1"/>
                </a:solidFill>
                <a:ea typeface="Arial Unicode MS" panose="020B0604020202020204" pitchFamily="34" charset="-128"/>
                <a:cs typeface="Arial Unicode MS" panose="020B0604020202020204" pitchFamily="34" charset="-128"/>
              </a:rPr>
              <a:t>train</a:t>
            </a:r>
            <a:r>
              <a:rPr lang="cs-CZ" sz="1400" b="1" dirty="0">
                <a:solidFill>
                  <a:schemeClr val="tx1"/>
                </a:solidFill>
                <a:ea typeface="Arial Unicode MS" panose="020B0604020202020204" pitchFamily="34" charset="-128"/>
                <a:cs typeface="Arial Unicode MS" panose="020B0604020202020204" pitchFamily="34" charset="-128"/>
              </a:rPr>
              <a:t> office)</a:t>
            </a:r>
          </a:p>
          <a:p>
            <a:pPr>
              <a:spcBef>
                <a:spcPts val="0"/>
              </a:spcBef>
            </a:pPr>
            <a:endParaRPr lang="cs-CZ" sz="1400" b="1" dirty="0">
              <a:solidFill>
                <a:schemeClr val="tx1"/>
              </a:solidFill>
              <a:ea typeface="Arial Unicode MS" panose="020B0604020202020204" pitchFamily="34" charset="-128"/>
              <a:cs typeface="Arial Unicode MS" panose="020B0604020202020204" pitchFamily="34" charset="-128"/>
            </a:endParaRPr>
          </a:p>
          <a:p>
            <a:pPr>
              <a:spcBef>
                <a:spcPts val="0"/>
              </a:spcBef>
            </a:pPr>
            <a:r>
              <a:rPr lang="cs-CZ" sz="1400" b="1" dirty="0">
                <a:solidFill>
                  <a:schemeClr val="tx1"/>
                </a:solidFill>
                <a:ea typeface="Arial Unicode MS" panose="020B0604020202020204" pitchFamily="34" charset="-128"/>
                <a:cs typeface="Arial Unicode MS" panose="020B0604020202020204" pitchFamily="34" charset="-128"/>
              </a:rPr>
              <a:t>Podmínka: rychlost a kvalita =&gt; „pohodlím k úsporám energie“</a:t>
            </a:r>
          </a:p>
          <a:p>
            <a:pPr>
              <a:spcBef>
                <a:spcPts val="0"/>
              </a:spcBef>
            </a:pPr>
            <a:endParaRPr lang="cs-CZ" sz="1400" b="1" dirty="0">
              <a:solidFill>
                <a:schemeClr val="tx1"/>
              </a:solidFill>
              <a:ea typeface="Arial Unicode MS" panose="020B0604020202020204" pitchFamily="34" charset="-128"/>
              <a:cs typeface="Arial Unicode MS" panose="020B0604020202020204" pitchFamily="34" charset="-128"/>
            </a:endParaRPr>
          </a:p>
          <a:p>
            <a:pPr>
              <a:spcBef>
                <a:spcPts val="0"/>
              </a:spcBef>
            </a:pPr>
            <a:r>
              <a:rPr lang="cs-CZ" sz="1400" b="1" dirty="0">
                <a:solidFill>
                  <a:schemeClr val="tx1"/>
                </a:solidFill>
                <a:ea typeface="Arial Unicode MS" panose="020B0604020202020204" pitchFamily="34" charset="-128"/>
                <a:cs typeface="Arial Unicode MS" panose="020B0604020202020204" pitchFamily="34" charset="-128"/>
              </a:rPr>
              <a:t>Příklad:</a:t>
            </a:r>
          </a:p>
          <a:p>
            <a:pPr>
              <a:spcBef>
                <a:spcPts val="0"/>
              </a:spcBef>
            </a:pPr>
            <a:r>
              <a:rPr lang="cs-CZ" sz="1400" b="1" dirty="0">
                <a:solidFill>
                  <a:schemeClr val="tx1"/>
                </a:solidFill>
                <a:ea typeface="Arial Unicode MS" panose="020B0604020202020204" pitchFamily="34" charset="-128"/>
                <a:cs typeface="Arial Unicode MS" panose="020B0604020202020204" pitchFamily="34" charset="-128"/>
              </a:rPr>
              <a:t>Firma posílá jednou týdně jednoho pracovníka z Prahy do Brna automobilem. Na jednu služební cestu tam a zpět spotřebuje 24 litrů paliva, tedy 240 kWh energie, a vytvoří 64 kg CO</a:t>
            </a:r>
            <a:r>
              <a:rPr lang="cs-CZ" sz="1400" b="1" baseline="-25000" dirty="0">
                <a:solidFill>
                  <a:schemeClr val="tx1"/>
                </a:solidFill>
                <a:ea typeface="Arial Unicode MS" panose="020B0604020202020204" pitchFamily="34" charset="-128"/>
                <a:cs typeface="Arial Unicode MS" panose="020B0604020202020204" pitchFamily="34" charset="-128"/>
              </a:rPr>
              <a:t>2</a:t>
            </a:r>
            <a:r>
              <a:rPr lang="cs-CZ" sz="1400" b="1" dirty="0">
                <a:solidFill>
                  <a:schemeClr val="tx1"/>
                </a:solidFill>
                <a:ea typeface="Arial Unicode MS" panose="020B0604020202020204" pitchFamily="34" charset="-128"/>
                <a:cs typeface="Arial Unicode MS" panose="020B0604020202020204" pitchFamily="34" charset="-128"/>
              </a:rPr>
              <a:t>.</a:t>
            </a:r>
          </a:p>
          <a:p>
            <a:pPr>
              <a:spcBef>
                <a:spcPts val="0"/>
              </a:spcBef>
            </a:pPr>
            <a:endParaRPr lang="cs-CZ" sz="1400" b="1" dirty="0">
              <a:solidFill>
                <a:schemeClr val="tx1"/>
              </a:solidFill>
              <a:ea typeface="Arial Unicode MS" panose="020B0604020202020204" pitchFamily="34" charset="-128"/>
              <a:cs typeface="Arial Unicode MS" panose="020B0604020202020204" pitchFamily="34" charset="-128"/>
            </a:endParaRPr>
          </a:p>
          <a:p>
            <a:pPr>
              <a:spcBef>
                <a:spcPts val="0"/>
              </a:spcBef>
            </a:pPr>
            <a:r>
              <a:rPr lang="cs-CZ" sz="1400" b="1" dirty="0">
                <a:solidFill>
                  <a:schemeClr val="tx1"/>
                </a:solidFill>
                <a:ea typeface="Arial Unicode MS" panose="020B0604020202020204" pitchFamily="34" charset="-128"/>
                <a:cs typeface="Arial Unicode MS" panose="020B0604020202020204" pitchFamily="34" charset="-128"/>
              </a:rPr>
              <a:t>Tatáž cesta moderním vlakem reprezentuje při 50 % obsazení spotřebu elektrické energie 25 kWh, což je ekvivalent spotřeby 1,2 litru nafty, a produkci 13 kg CO</a:t>
            </a:r>
            <a:r>
              <a:rPr lang="cs-CZ" sz="1400" b="1" baseline="-25000" dirty="0">
                <a:solidFill>
                  <a:schemeClr val="tx1"/>
                </a:solidFill>
                <a:ea typeface="Arial Unicode MS" panose="020B0604020202020204" pitchFamily="34" charset="-128"/>
                <a:cs typeface="Arial Unicode MS" panose="020B0604020202020204" pitchFamily="34" charset="-128"/>
              </a:rPr>
              <a:t>2</a:t>
            </a:r>
            <a:r>
              <a:rPr lang="cs-CZ" sz="1400" b="1" dirty="0">
                <a:solidFill>
                  <a:schemeClr val="tx1"/>
                </a:solidFill>
                <a:ea typeface="Arial Unicode MS" panose="020B0604020202020204" pitchFamily="34" charset="-128"/>
                <a:cs typeface="Arial Unicode MS" panose="020B0604020202020204" pitchFamily="34" charset="-128"/>
              </a:rPr>
              <a:t>.</a:t>
            </a:r>
          </a:p>
          <a:p>
            <a:pPr>
              <a:spcBef>
                <a:spcPts val="0"/>
              </a:spcBef>
            </a:pPr>
            <a:endParaRPr lang="cs-CZ" sz="1400" b="1" dirty="0">
              <a:solidFill>
                <a:schemeClr val="tx1"/>
              </a:solidFill>
              <a:ea typeface="Arial Unicode MS" panose="020B0604020202020204" pitchFamily="34" charset="-128"/>
              <a:cs typeface="Arial Unicode MS" panose="020B0604020202020204" pitchFamily="34" charset="-128"/>
            </a:endParaRPr>
          </a:p>
          <a:p>
            <a:pPr>
              <a:spcBef>
                <a:spcPts val="0"/>
              </a:spcBef>
            </a:pPr>
            <a:r>
              <a:rPr lang="cs-CZ" sz="1400" b="1" dirty="0">
                <a:solidFill>
                  <a:schemeClr val="tx1"/>
                </a:solidFill>
                <a:ea typeface="Arial Unicode MS" panose="020B0604020202020204" pitchFamily="34" charset="-128"/>
                <a:cs typeface="Arial Unicode MS" panose="020B0604020202020204" pitchFamily="34" charset="-128"/>
              </a:rPr>
              <a:t>Roční úspora (48 cest):</a:t>
            </a:r>
          </a:p>
          <a:p>
            <a:pPr marL="285750" indent="-285750">
              <a:spcBef>
                <a:spcPts val="0"/>
              </a:spcBef>
              <a:buFontTx/>
              <a:buChar char="-"/>
            </a:pPr>
            <a:r>
              <a:rPr lang="cs-CZ" sz="1400" b="1" dirty="0">
                <a:solidFill>
                  <a:schemeClr val="tx1"/>
                </a:solidFill>
                <a:ea typeface="Arial Unicode MS" panose="020B0604020202020204" pitchFamily="34" charset="-128"/>
                <a:cs typeface="Arial Unicode MS" panose="020B0604020202020204" pitchFamily="34" charset="-128"/>
              </a:rPr>
              <a:t>10 300 kWh energie</a:t>
            </a:r>
          </a:p>
          <a:p>
            <a:pPr marL="285750" indent="-285750">
              <a:spcBef>
                <a:spcPts val="0"/>
              </a:spcBef>
              <a:buFontTx/>
              <a:buChar char="-"/>
            </a:pPr>
            <a:r>
              <a:rPr lang="cs-CZ" sz="1400" b="1" dirty="0">
                <a:solidFill>
                  <a:schemeClr val="tx1"/>
                </a:solidFill>
                <a:ea typeface="Arial Unicode MS" panose="020B0604020202020204" pitchFamily="34" charset="-128"/>
                <a:cs typeface="Arial Unicode MS" panose="020B0604020202020204" pitchFamily="34" charset="-128"/>
              </a:rPr>
              <a:t>2 400 kg CO</a:t>
            </a:r>
            <a:r>
              <a:rPr lang="cs-CZ" sz="1400" b="1" baseline="-25000" dirty="0">
                <a:solidFill>
                  <a:schemeClr val="tx1"/>
                </a:solidFill>
                <a:ea typeface="Arial Unicode MS" panose="020B0604020202020204" pitchFamily="34" charset="-128"/>
                <a:cs typeface="Arial Unicode MS" panose="020B0604020202020204" pitchFamily="34" charset="-128"/>
              </a:rPr>
              <a:t>2</a:t>
            </a:r>
          </a:p>
          <a:p>
            <a:pPr>
              <a:spcBef>
                <a:spcPts val="0"/>
              </a:spcBef>
            </a:pPr>
            <a:endParaRPr lang="cs-CZ" sz="1400" b="1" dirty="0">
              <a:solidFill>
                <a:schemeClr val="tx1"/>
              </a:solidFill>
              <a:ea typeface="Arial Unicode MS" panose="020B0604020202020204" pitchFamily="34" charset="-128"/>
              <a:cs typeface="Arial Unicode MS" panose="020B0604020202020204" pitchFamily="34" charset="-128"/>
            </a:endParaRPr>
          </a:p>
          <a:p>
            <a:pPr>
              <a:spcBef>
                <a:spcPts val="0"/>
              </a:spcBef>
            </a:pPr>
            <a:r>
              <a:rPr lang="cs-CZ" sz="1400" b="1" dirty="0">
                <a:solidFill>
                  <a:schemeClr val="tx1"/>
                </a:solidFill>
                <a:ea typeface="Arial Unicode MS" panose="020B0604020202020204" pitchFamily="34" charset="-128"/>
                <a:cs typeface="Arial Unicode MS" panose="020B0604020202020204" pitchFamily="34" charset="-128"/>
              </a:rPr>
              <a:t>K vytvoření stejné úspory CO</a:t>
            </a:r>
            <a:r>
              <a:rPr lang="cs-CZ" sz="1400" b="1" baseline="-25000" dirty="0">
                <a:solidFill>
                  <a:schemeClr val="tx1"/>
                </a:solidFill>
                <a:ea typeface="Arial Unicode MS" panose="020B0604020202020204" pitchFamily="34" charset="-128"/>
                <a:cs typeface="Arial Unicode MS" panose="020B0604020202020204" pitchFamily="34" charset="-128"/>
              </a:rPr>
              <a:t>2</a:t>
            </a:r>
            <a:r>
              <a:rPr lang="cs-CZ" sz="1400" b="1" dirty="0">
                <a:solidFill>
                  <a:schemeClr val="tx1"/>
                </a:solidFill>
                <a:ea typeface="Arial Unicode MS" panose="020B0604020202020204" pitchFamily="34" charset="-128"/>
                <a:cs typeface="Arial Unicode MS" panose="020B0604020202020204" pitchFamily="34" charset="-128"/>
              </a:rPr>
              <a:t> by firma musela za svého pracovníka vysázet 0,35 ha nového lesa. </a:t>
            </a:r>
          </a:p>
          <a:p>
            <a:pPr marL="285750" indent="-285750">
              <a:spcBef>
                <a:spcPts val="0"/>
              </a:spcBef>
              <a:buFontTx/>
              <a:buChar char="-"/>
            </a:pPr>
            <a:endParaRPr lang="cs-CZ" sz="1400" b="1" dirty="0">
              <a:solidFill>
                <a:schemeClr val="tx1"/>
              </a:solidFill>
              <a:ea typeface="Arial Unicode MS" panose="020B0604020202020204" pitchFamily="34" charset="-128"/>
              <a:cs typeface="Arial Unicode MS" panose="020B0604020202020204" pitchFamily="34" charset="-128"/>
            </a:endParaRPr>
          </a:p>
          <a:p>
            <a:pPr>
              <a:spcBef>
                <a:spcPts val="0"/>
              </a:spcBef>
            </a:pPr>
            <a:endParaRPr lang="cs-CZ" sz="1400" b="1" dirty="0">
              <a:solidFill>
                <a:schemeClr val="tx1"/>
              </a:solidFill>
              <a:ea typeface="Arial Unicode MS" panose="020B0604020202020204" pitchFamily="34" charset="-128"/>
              <a:cs typeface="Arial Unicode MS" panose="020B0604020202020204" pitchFamily="34" charset="-128"/>
            </a:endParaRPr>
          </a:p>
        </p:txBody>
      </p:sp>
      <p:pic>
        <p:nvPicPr>
          <p:cNvPr id="2" name="Obrázek 1">
            <a:extLst>
              <a:ext uri="{FF2B5EF4-FFF2-40B4-BE49-F238E27FC236}">
                <a16:creationId xmlns:a16="http://schemas.microsoft.com/office/drawing/2014/main" id="{35FB18BF-09EE-4AC5-9970-9FAD2D37C1AB}"/>
              </a:ext>
            </a:extLst>
          </p:cNvPr>
          <p:cNvPicPr>
            <a:picLocks noChangeAspect="1"/>
          </p:cNvPicPr>
          <p:nvPr/>
        </p:nvPicPr>
        <p:blipFill>
          <a:blip r:embed="rId2"/>
          <a:stretch>
            <a:fillRect/>
          </a:stretch>
        </p:blipFill>
        <p:spPr>
          <a:xfrm>
            <a:off x="6480175" y="1381125"/>
            <a:ext cx="5000954" cy="3218796"/>
          </a:xfrm>
          <a:prstGeom prst="rect">
            <a:avLst/>
          </a:prstGeom>
        </p:spPr>
      </p:pic>
      <p:sp>
        <p:nvSpPr>
          <p:cNvPr id="4" name="Obdélník 3">
            <a:extLst>
              <a:ext uri="{FF2B5EF4-FFF2-40B4-BE49-F238E27FC236}">
                <a16:creationId xmlns:a16="http://schemas.microsoft.com/office/drawing/2014/main" id="{36FF373C-3EDC-473F-8DBE-AEC862FF6B49}"/>
              </a:ext>
            </a:extLst>
          </p:cNvPr>
          <p:cNvSpPr/>
          <p:nvPr/>
        </p:nvSpPr>
        <p:spPr>
          <a:xfrm>
            <a:off x="6411912" y="4814941"/>
            <a:ext cx="5487988" cy="1569660"/>
          </a:xfrm>
          <a:prstGeom prst="rect">
            <a:avLst/>
          </a:prstGeom>
        </p:spPr>
        <p:txBody>
          <a:bodyPr wrap="square">
            <a:spAutoFit/>
          </a:bodyPr>
          <a:lstStyle/>
          <a:p>
            <a:pPr>
              <a:spcBef>
                <a:spcPts val="0"/>
              </a:spcBef>
            </a:pPr>
            <a:r>
              <a:rPr lang="cs-CZ" sz="1600" b="1" dirty="0">
                <a:solidFill>
                  <a:schemeClr val="tx1"/>
                </a:solidFill>
                <a:ea typeface="Arial Unicode MS" panose="020B0604020202020204" pitchFamily="34" charset="-128"/>
                <a:cs typeface="Arial Unicode MS" panose="020B0604020202020204" pitchFamily="34" charset="-128"/>
              </a:rPr>
              <a:t>Efekt náhrady jízd osobních automobilů flotilou 7 jednotek </a:t>
            </a:r>
            <a:r>
              <a:rPr lang="cs-CZ" sz="1600" b="1" dirty="0" err="1">
                <a:solidFill>
                  <a:schemeClr val="tx1"/>
                </a:solidFill>
                <a:ea typeface="Arial Unicode MS" panose="020B0604020202020204" pitchFamily="34" charset="-128"/>
                <a:cs typeface="Arial Unicode MS" panose="020B0604020202020204" pitchFamily="34" charset="-128"/>
              </a:rPr>
              <a:t>railjet</a:t>
            </a:r>
            <a:r>
              <a:rPr lang="cs-CZ" sz="1600" b="1" dirty="0">
                <a:solidFill>
                  <a:schemeClr val="tx1"/>
                </a:solidFill>
                <a:ea typeface="Arial Unicode MS" panose="020B0604020202020204" pitchFamily="34" charset="-128"/>
                <a:cs typeface="Arial Unicode MS" panose="020B0604020202020204" pitchFamily="34" charset="-128"/>
              </a:rPr>
              <a:t>: </a:t>
            </a:r>
          </a:p>
          <a:p>
            <a:pPr marL="285750" indent="-285750">
              <a:spcBef>
                <a:spcPts val="0"/>
              </a:spcBef>
              <a:buFontTx/>
              <a:buChar char="-"/>
            </a:pPr>
            <a:r>
              <a:rPr lang="cs-CZ" sz="1600" b="1" dirty="0">
                <a:solidFill>
                  <a:schemeClr val="tx1"/>
                </a:solidFill>
                <a:ea typeface="Arial Unicode MS" panose="020B0604020202020204" pitchFamily="34" charset="-128"/>
                <a:cs typeface="Arial Unicode MS" panose="020B0604020202020204" pitchFamily="34" charset="-128"/>
              </a:rPr>
              <a:t>úspora 300 mil. kWh/rok</a:t>
            </a:r>
          </a:p>
          <a:p>
            <a:pPr marL="285750" indent="-285750">
              <a:spcBef>
                <a:spcPts val="0"/>
              </a:spcBef>
              <a:buFontTx/>
              <a:buChar char="-"/>
            </a:pPr>
            <a:r>
              <a:rPr lang="cs-CZ" sz="1600" b="1" dirty="0">
                <a:solidFill>
                  <a:schemeClr val="tx1"/>
                </a:solidFill>
                <a:ea typeface="Arial Unicode MS" panose="020B0604020202020204" pitchFamily="34" charset="-128"/>
                <a:cs typeface="Arial Unicode MS" panose="020B0604020202020204" pitchFamily="34" charset="-128"/>
              </a:rPr>
              <a:t>úspora 72 000 t CO</a:t>
            </a:r>
            <a:r>
              <a:rPr lang="cs-CZ" sz="1600" b="1" baseline="-25000" dirty="0">
                <a:solidFill>
                  <a:schemeClr val="tx1"/>
                </a:solidFill>
                <a:ea typeface="Arial Unicode MS" panose="020B0604020202020204" pitchFamily="34" charset="-128"/>
                <a:cs typeface="Arial Unicode MS" panose="020B0604020202020204" pitchFamily="34" charset="-128"/>
              </a:rPr>
              <a:t>2</a:t>
            </a:r>
            <a:r>
              <a:rPr lang="cs-CZ" sz="1600" b="1" dirty="0">
                <a:solidFill>
                  <a:schemeClr val="tx1"/>
                </a:solidFill>
                <a:ea typeface="Arial Unicode MS" panose="020B0604020202020204" pitchFamily="34" charset="-128"/>
                <a:cs typeface="Arial Unicode MS" panose="020B0604020202020204" pitchFamily="34" charset="-128"/>
              </a:rPr>
              <a:t>/rok, ekvivalent 10 000 ha nového lesa. To je 45 % plochy katastrální výměry města Brna. </a:t>
            </a:r>
          </a:p>
        </p:txBody>
      </p:sp>
    </p:spTree>
    <p:extLst>
      <p:ext uri="{BB962C8B-B14F-4D97-AF65-F5344CB8AC3E}">
        <p14:creationId xmlns:p14="http://schemas.microsoft.com/office/powerpoint/2010/main" val="1016858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délník 9"/>
          <p:cNvSpPr/>
          <p:nvPr/>
        </p:nvSpPr>
        <p:spPr>
          <a:xfrm>
            <a:off x="384176" y="305165"/>
            <a:ext cx="9217024" cy="707886"/>
          </a:xfrm>
          <a:prstGeom prst="rect">
            <a:avLst/>
          </a:prstGeom>
        </p:spPr>
        <p:txBody>
          <a:bodyPr wrap="square">
            <a:spAutoFit/>
          </a:bodyPr>
          <a:lstStyle/>
          <a:p>
            <a:r>
              <a:rPr lang="cs-CZ" sz="2000" b="1" dirty="0">
                <a:solidFill>
                  <a:srgbClr val="00646E"/>
                </a:solidFill>
                <a:ea typeface="+mj-ea"/>
                <a:cs typeface="Arial" pitchFamily="34" charset="0"/>
              </a:rPr>
              <a:t>Nástroje k </a:t>
            </a:r>
            <a:r>
              <a:rPr lang="cs-CZ" sz="2000" b="1" dirty="0" err="1">
                <a:solidFill>
                  <a:srgbClr val="00646E"/>
                </a:solidFill>
                <a:ea typeface="+mj-ea"/>
                <a:cs typeface="Arial" pitchFamily="34" charset="0"/>
              </a:rPr>
              <a:t>extramodálním</a:t>
            </a:r>
            <a:r>
              <a:rPr lang="cs-CZ" sz="2000" b="1" dirty="0">
                <a:solidFill>
                  <a:srgbClr val="00646E"/>
                </a:solidFill>
                <a:ea typeface="+mj-ea"/>
                <a:cs typeface="Arial" pitchFamily="34" charset="0"/>
              </a:rPr>
              <a:t> úsporám energie a exhalací  v nákladní dopravě: rychlost a úspora řidičů</a:t>
            </a:r>
            <a:endParaRPr lang="de-DE" sz="2000" b="1" dirty="0">
              <a:solidFill>
                <a:srgbClr val="00646E"/>
              </a:solidFill>
              <a:ea typeface="+mj-ea"/>
              <a:cs typeface="Arial" pitchFamily="34" charset="0"/>
            </a:endParaRPr>
          </a:p>
        </p:txBody>
      </p:sp>
      <p:sp>
        <p:nvSpPr>
          <p:cNvPr id="11" name="Obdélník 10"/>
          <p:cNvSpPr/>
          <p:nvPr/>
        </p:nvSpPr>
        <p:spPr>
          <a:xfrm>
            <a:off x="298557" y="1013051"/>
            <a:ext cx="5655996" cy="5909310"/>
          </a:xfrm>
          <a:prstGeom prst="rect">
            <a:avLst/>
          </a:prstGeom>
        </p:spPr>
        <p:txBody>
          <a:bodyPr wrap="square">
            <a:spAutoFit/>
          </a:bodyPr>
          <a:lstStyle/>
          <a:p>
            <a:pPr>
              <a:spcBef>
                <a:spcPts val="0"/>
              </a:spcBef>
            </a:pPr>
            <a:r>
              <a:rPr lang="cs-CZ" sz="1400" b="1" dirty="0">
                <a:solidFill>
                  <a:schemeClr val="tx1"/>
                </a:solidFill>
                <a:ea typeface="Arial Unicode MS" panose="020B0604020202020204" pitchFamily="34" charset="-128"/>
                <a:cs typeface="Arial Unicode MS" panose="020B0604020202020204" pitchFamily="34" charset="-128"/>
              </a:rPr>
              <a:t>Převod nákladní dopravy ze silnic na elektrizované železnice:</a:t>
            </a:r>
          </a:p>
          <a:p>
            <a:pPr marL="285750" indent="-285750">
              <a:spcBef>
                <a:spcPts val="0"/>
              </a:spcBef>
              <a:buFont typeface="Wingdings" panose="05000000000000000000" pitchFamily="2" charset="2"/>
              <a:buChar char="§"/>
            </a:pPr>
            <a:r>
              <a:rPr lang="cs-CZ" sz="1400" b="1" dirty="0">
                <a:solidFill>
                  <a:schemeClr val="tx1"/>
                </a:solidFill>
                <a:ea typeface="Arial Unicode MS" panose="020B0604020202020204" pitchFamily="34" charset="-128"/>
                <a:cs typeface="Arial Unicode MS" panose="020B0604020202020204" pitchFamily="34" charset="-128"/>
              </a:rPr>
              <a:t>nižší spotřeba energie,</a:t>
            </a:r>
          </a:p>
          <a:p>
            <a:pPr marL="285750" indent="-285750">
              <a:spcBef>
                <a:spcPts val="0"/>
              </a:spcBef>
              <a:buFont typeface="Wingdings" panose="05000000000000000000" pitchFamily="2" charset="2"/>
              <a:buChar char="§"/>
            </a:pPr>
            <a:r>
              <a:rPr lang="cs-CZ" sz="1400" b="1" dirty="0">
                <a:solidFill>
                  <a:schemeClr val="tx1"/>
                </a:solidFill>
                <a:ea typeface="Arial Unicode MS" panose="020B0604020202020204" pitchFamily="34" charset="-128"/>
                <a:cs typeface="Arial Unicode MS" panose="020B0604020202020204" pitchFamily="34" charset="-128"/>
              </a:rPr>
              <a:t>zásadní snížení exhalací oxidu uhličitého, způsobujících klimatické změny,</a:t>
            </a:r>
          </a:p>
          <a:p>
            <a:pPr marL="285750" indent="-285750">
              <a:spcBef>
                <a:spcPts val="0"/>
              </a:spcBef>
              <a:buFont typeface="Wingdings" panose="05000000000000000000" pitchFamily="2" charset="2"/>
              <a:buChar char="§"/>
            </a:pPr>
            <a:r>
              <a:rPr lang="cs-CZ" sz="1400" b="1" dirty="0">
                <a:solidFill>
                  <a:schemeClr val="tx1"/>
                </a:solidFill>
                <a:ea typeface="Arial Unicode MS" panose="020B0604020202020204" pitchFamily="34" charset="-128"/>
                <a:cs typeface="Arial Unicode MS" panose="020B0604020202020204" pitchFamily="34" charset="-128"/>
              </a:rPr>
              <a:t>úplné odstranění exhalací poškozujících zdraví obyvatelstva,</a:t>
            </a:r>
          </a:p>
          <a:p>
            <a:pPr marL="285750" indent="-285750">
              <a:spcBef>
                <a:spcPts val="0"/>
              </a:spcBef>
              <a:buFont typeface="Wingdings" panose="05000000000000000000" pitchFamily="2" charset="2"/>
              <a:buChar char="§"/>
            </a:pPr>
            <a:r>
              <a:rPr lang="cs-CZ" sz="1400" b="1" dirty="0">
                <a:solidFill>
                  <a:schemeClr val="tx1"/>
                </a:solidFill>
                <a:ea typeface="Arial Unicode MS" panose="020B0604020202020204" pitchFamily="34" charset="-128"/>
                <a:cs typeface="Arial Unicode MS" panose="020B0604020202020204" pitchFamily="34" charset="-128"/>
              </a:rPr>
              <a:t>výrazná úspora pracovních sil (řidičů)</a:t>
            </a:r>
          </a:p>
          <a:p>
            <a:pPr>
              <a:spcBef>
                <a:spcPts val="0"/>
              </a:spcBef>
            </a:pPr>
            <a:endParaRPr lang="cs-CZ" sz="1400" b="1" dirty="0">
              <a:solidFill>
                <a:schemeClr val="tx1"/>
              </a:solidFill>
              <a:ea typeface="Arial Unicode MS" panose="020B0604020202020204" pitchFamily="34" charset="-128"/>
              <a:cs typeface="Arial Unicode MS" panose="020B0604020202020204" pitchFamily="34" charset="-128"/>
            </a:endParaRPr>
          </a:p>
          <a:p>
            <a:pPr>
              <a:spcBef>
                <a:spcPts val="0"/>
              </a:spcBef>
            </a:pPr>
            <a:r>
              <a:rPr lang="cs-CZ" sz="1400" b="1" dirty="0">
                <a:solidFill>
                  <a:schemeClr val="tx1"/>
                </a:solidFill>
                <a:ea typeface="Arial Unicode MS" panose="020B0604020202020204" pitchFamily="34" charset="-128"/>
                <a:cs typeface="Arial Unicode MS" panose="020B0604020202020204" pitchFamily="34" charset="-128"/>
              </a:rPr>
              <a:t>Podmínka: rychlost a dochvilnost =&gt; „jistotou a bezstarostností k úsporám energie“</a:t>
            </a:r>
          </a:p>
          <a:p>
            <a:pPr>
              <a:spcBef>
                <a:spcPts val="0"/>
              </a:spcBef>
            </a:pPr>
            <a:endParaRPr lang="cs-CZ" sz="1400" b="1" dirty="0">
              <a:solidFill>
                <a:schemeClr val="tx1"/>
              </a:solidFill>
              <a:ea typeface="Arial Unicode MS" panose="020B0604020202020204" pitchFamily="34" charset="-128"/>
              <a:cs typeface="Arial Unicode MS" panose="020B0604020202020204" pitchFamily="34" charset="-128"/>
            </a:endParaRPr>
          </a:p>
          <a:p>
            <a:pPr>
              <a:spcBef>
                <a:spcPts val="0"/>
              </a:spcBef>
            </a:pPr>
            <a:r>
              <a:rPr lang="cs-CZ" sz="1400" b="1" dirty="0">
                <a:solidFill>
                  <a:schemeClr val="tx1"/>
                </a:solidFill>
                <a:ea typeface="Arial Unicode MS" panose="020B0604020202020204" pitchFamily="34" charset="-128"/>
                <a:cs typeface="Arial Unicode MS" panose="020B0604020202020204" pitchFamily="34" charset="-128"/>
              </a:rPr>
              <a:t>Příklad:</a:t>
            </a:r>
          </a:p>
          <a:p>
            <a:pPr>
              <a:spcBef>
                <a:spcPts val="0"/>
              </a:spcBef>
            </a:pPr>
            <a:r>
              <a:rPr lang="cs-CZ" sz="1400" b="1" dirty="0">
                <a:solidFill>
                  <a:schemeClr val="tx1"/>
                </a:solidFill>
                <a:ea typeface="Arial Unicode MS" panose="020B0604020202020204" pitchFamily="34" charset="-128"/>
                <a:cs typeface="Arial Unicode MS" panose="020B0604020202020204" pitchFamily="34" charset="-128"/>
              </a:rPr>
              <a:t>Firma posílá jednou týdně 1 </a:t>
            </a:r>
            <a:r>
              <a:rPr lang="cs-CZ" sz="1400" b="1" dirty="0" err="1">
                <a:solidFill>
                  <a:schemeClr val="tx1"/>
                </a:solidFill>
                <a:ea typeface="Arial Unicode MS" panose="020B0604020202020204" pitchFamily="34" charset="-128"/>
                <a:cs typeface="Arial Unicode MS" panose="020B0604020202020204" pitchFamily="34" charset="-128"/>
              </a:rPr>
              <a:t>dvacetistopý</a:t>
            </a:r>
            <a:r>
              <a:rPr lang="cs-CZ" sz="1400" b="1" dirty="0">
                <a:solidFill>
                  <a:schemeClr val="tx1"/>
                </a:solidFill>
                <a:ea typeface="Arial Unicode MS" panose="020B0604020202020204" pitchFamily="34" charset="-128"/>
                <a:cs typeface="Arial Unicode MS" panose="020B0604020202020204" pitchFamily="34" charset="-128"/>
              </a:rPr>
              <a:t> ISO kontejner z Prahy do Ostravy a zpět automobilem. Na jednu cestu tam a zpět spotřebuje 144 litrů paliva, tedy 1 440 kWh energie, a vytvoří 382 kg CO</a:t>
            </a:r>
            <a:r>
              <a:rPr lang="cs-CZ" sz="1400" b="1" baseline="-25000" dirty="0">
                <a:solidFill>
                  <a:schemeClr val="tx1"/>
                </a:solidFill>
                <a:ea typeface="Arial Unicode MS" panose="020B0604020202020204" pitchFamily="34" charset="-128"/>
                <a:cs typeface="Arial Unicode MS" panose="020B0604020202020204" pitchFamily="34" charset="-128"/>
              </a:rPr>
              <a:t>2</a:t>
            </a:r>
            <a:r>
              <a:rPr lang="cs-CZ" sz="1400" b="1" dirty="0">
                <a:solidFill>
                  <a:schemeClr val="tx1"/>
                </a:solidFill>
                <a:ea typeface="Arial Unicode MS" panose="020B0604020202020204" pitchFamily="34" charset="-128"/>
                <a:cs typeface="Arial Unicode MS" panose="020B0604020202020204" pitchFamily="34" charset="-128"/>
              </a:rPr>
              <a:t>.</a:t>
            </a:r>
          </a:p>
          <a:p>
            <a:pPr>
              <a:spcBef>
                <a:spcPts val="0"/>
              </a:spcBef>
            </a:pPr>
            <a:r>
              <a:rPr lang="cs-CZ" sz="1400" b="1" dirty="0">
                <a:solidFill>
                  <a:schemeClr val="tx1"/>
                </a:solidFill>
                <a:ea typeface="Arial Unicode MS" panose="020B0604020202020204" pitchFamily="34" charset="-128"/>
                <a:cs typeface="Arial Unicode MS" panose="020B0604020202020204" pitchFamily="34" charset="-128"/>
              </a:rPr>
              <a:t>Tatáž cesta moderním vlakem reprezentuje spotřebu elektrické energie 195 kWh, což je ekvivalent spotřeby 19,5 litru nafty, a produkci 102 kg CO</a:t>
            </a:r>
            <a:r>
              <a:rPr lang="cs-CZ" sz="1400" b="1" baseline="-25000" dirty="0">
                <a:solidFill>
                  <a:schemeClr val="tx1"/>
                </a:solidFill>
                <a:ea typeface="Arial Unicode MS" panose="020B0604020202020204" pitchFamily="34" charset="-128"/>
                <a:cs typeface="Arial Unicode MS" panose="020B0604020202020204" pitchFamily="34" charset="-128"/>
              </a:rPr>
              <a:t>2</a:t>
            </a:r>
            <a:r>
              <a:rPr lang="cs-CZ" sz="1400" b="1" dirty="0">
                <a:solidFill>
                  <a:schemeClr val="tx1"/>
                </a:solidFill>
                <a:ea typeface="Arial Unicode MS" panose="020B0604020202020204" pitchFamily="34" charset="-128"/>
                <a:cs typeface="Arial Unicode MS" panose="020B0604020202020204" pitchFamily="34" charset="-128"/>
              </a:rPr>
              <a:t>.</a:t>
            </a:r>
          </a:p>
          <a:p>
            <a:pPr>
              <a:spcBef>
                <a:spcPts val="0"/>
              </a:spcBef>
            </a:pPr>
            <a:endParaRPr lang="cs-CZ" sz="1400" b="1" dirty="0">
              <a:solidFill>
                <a:schemeClr val="tx1"/>
              </a:solidFill>
              <a:ea typeface="Arial Unicode MS" panose="020B0604020202020204" pitchFamily="34" charset="-128"/>
              <a:cs typeface="Arial Unicode MS" panose="020B0604020202020204" pitchFamily="34" charset="-128"/>
            </a:endParaRPr>
          </a:p>
          <a:p>
            <a:pPr>
              <a:spcBef>
                <a:spcPts val="0"/>
              </a:spcBef>
            </a:pPr>
            <a:r>
              <a:rPr lang="cs-CZ" sz="1400" b="1" dirty="0">
                <a:solidFill>
                  <a:schemeClr val="tx1"/>
                </a:solidFill>
                <a:ea typeface="Arial Unicode MS" panose="020B0604020202020204" pitchFamily="34" charset="-128"/>
                <a:cs typeface="Arial Unicode MS" panose="020B0604020202020204" pitchFamily="34" charset="-128"/>
              </a:rPr>
              <a:t>Roční úspora (52 cest):</a:t>
            </a:r>
          </a:p>
          <a:p>
            <a:pPr marL="285750" indent="-285750">
              <a:spcBef>
                <a:spcPts val="0"/>
              </a:spcBef>
              <a:buFontTx/>
              <a:buChar char="-"/>
            </a:pPr>
            <a:r>
              <a:rPr lang="cs-CZ" sz="1400" b="1" dirty="0">
                <a:solidFill>
                  <a:schemeClr val="tx1"/>
                </a:solidFill>
                <a:ea typeface="Arial Unicode MS" panose="020B0604020202020204" pitchFamily="34" charset="-128"/>
                <a:cs typeface="Arial Unicode MS" panose="020B0604020202020204" pitchFamily="34" charset="-128"/>
              </a:rPr>
              <a:t>65 000 kWh energie</a:t>
            </a:r>
          </a:p>
          <a:p>
            <a:pPr marL="285750" indent="-285750">
              <a:spcBef>
                <a:spcPts val="0"/>
              </a:spcBef>
              <a:buFontTx/>
              <a:buChar char="-"/>
            </a:pPr>
            <a:r>
              <a:rPr lang="cs-CZ" sz="1400" b="1" dirty="0">
                <a:solidFill>
                  <a:schemeClr val="tx1"/>
                </a:solidFill>
                <a:ea typeface="Arial Unicode MS" panose="020B0604020202020204" pitchFamily="34" charset="-128"/>
                <a:cs typeface="Arial Unicode MS" panose="020B0604020202020204" pitchFamily="34" charset="-128"/>
              </a:rPr>
              <a:t>1 500 kg CO</a:t>
            </a:r>
            <a:r>
              <a:rPr lang="cs-CZ" sz="1400" b="1" baseline="-25000" dirty="0">
                <a:solidFill>
                  <a:schemeClr val="tx1"/>
                </a:solidFill>
                <a:ea typeface="Arial Unicode MS" panose="020B0604020202020204" pitchFamily="34" charset="-128"/>
                <a:cs typeface="Arial Unicode MS" panose="020B0604020202020204" pitchFamily="34" charset="-128"/>
              </a:rPr>
              <a:t>2</a:t>
            </a:r>
          </a:p>
          <a:p>
            <a:pPr>
              <a:spcBef>
                <a:spcPts val="0"/>
              </a:spcBef>
            </a:pPr>
            <a:endParaRPr lang="cs-CZ" sz="1400" b="1" dirty="0">
              <a:solidFill>
                <a:schemeClr val="tx1"/>
              </a:solidFill>
              <a:ea typeface="Arial Unicode MS" panose="020B0604020202020204" pitchFamily="34" charset="-128"/>
              <a:cs typeface="Arial Unicode MS" panose="020B0604020202020204" pitchFamily="34" charset="-128"/>
            </a:endParaRPr>
          </a:p>
          <a:p>
            <a:pPr>
              <a:spcBef>
                <a:spcPts val="0"/>
              </a:spcBef>
            </a:pPr>
            <a:r>
              <a:rPr lang="cs-CZ" sz="1400" b="1" dirty="0">
                <a:solidFill>
                  <a:schemeClr val="tx1"/>
                </a:solidFill>
                <a:ea typeface="Arial Unicode MS" panose="020B0604020202020204" pitchFamily="34" charset="-128"/>
                <a:cs typeface="Arial Unicode MS" panose="020B0604020202020204" pitchFamily="34" charset="-128"/>
              </a:rPr>
              <a:t>K vytvoření stejné úspory CO</a:t>
            </a:r>
            <a:r>
              <a:rPr lang="cs-CZ" sz="1400" b="1" baseline="-25000" dirty="0">
                <a:solidFill>
                  <a:schemeClr val="tx1"/>
                </a:solidFill>
                <a:ea typeface="Arial Unicode MS" panose="020B0604020202020204" pitchFamily="34" charset="-128"/>
                <a:cs typeface="Arial Unicode MS" panose="020B0604020202020204" pitchFamily="34" charset="-128"/>
              </a:rPr>
              <a:t>2</a:t>
            </a:r>
            <a:r>
              <a:rPr lang="cs-CZ" sz="1400" b="1" dirty="0">
                <a:solidFill>
                  <a:schemeClr val="tx1"/>
                </a:solidFill>
                <a:ea typeface="Arial Unicode MS" panose="020B0604020202020204" pitchFamily="34" charset="-128"/>
                <a:cs typeface="Arial Unicode MS" panose="020B0604020202020204" pitchFamily="34" charset="-128"/>
              </a:rPr>
              <a:t> by firma musela za svůj kontejner vysázet 2,1 ha nového lesa. </a:t>
            </a:r>
          </a:p>
          <a:p>
            <a:pPr marL="285750" indent="-285750">
              <a:spcBef>
                <a:spcPts val="0"/>
              </a:spcBef>
              <a:buFontTx/>
              <a:buChar char="-"/>
            </a:pPr>
            <a:endParaRPr lang="cs-CZ" sz="1400" b="1" dirty="0">
              <a:solidFill>
                <a:schemeClr val="tx1"/>
              </a:solidFill>
              <a:ea typeface="Arial Unicode MS" panose="020B0604020202020204" pitchFamily="34" charset="-128"/>
              <a:cs typeface="Arial Unicode MS" panose="020B0604020202020204" pitchFamily="34" charset="-128"/>
            </a:endParaRPr>
          </a:p>
          <a:p>
            <a:pPr>
              <a:spcBef>
                <a:spcPts val="0"/>
              </a:spcBef>
            </a:pPr>
            <a:endParaRPr lang="cs-CZ" sz="1400" b="1" dirty="0">
              <a:solidFill>
                <a:schemeClr val="tx1"/>
              </a:solidFill>
              <a:ea typeface="Arial Unicode MS" panose="020B0604020202020204" pitchFamily="34" charset="-128"/>
              <a:cs typeface="Arial Unicode MS" panose="020B0604020202020204" pitchFamily="34" charset="-128"/>
            </a:endParaRPr>
          </a:p>
        </p:txBody>
      </p:sp>
      <p:sp>
        <p:nvSpPr>
          <p:cNvPr id="4" name="Obdélník 3">
            <a:extLst>
              <a:ext uri="{FF2B5EF4-FFF2-40B4-BE49-F238E27FC236}">
                <a16:creationId xmlns:a16="http://schemas.microsoft.com/office/drawing/2014/main" id="{36FF373C-3EDC-473F-8DBE-AEC862FF6B49}"/>
              </a:ext>
            </a:extLst>
          </p:cNvPr>
          <p:cNvSpPr/>
          <p:nvPr/>
        </p:nvSpPr>
        <p:spPr>
          <a:xfrm>
            <a:off x="6406882" y="4892804"/>
            <a:ext cx="5493017" cy="1846659"/>
          </a:xfrm>
          <a:prstGeom prst="rect">
            <a:avLst/>
          </a:prstGeom>
        </p:spPr>
        <p:txBody>
          <a:bodyPr wrap="square">
            <a:spAutoFit/>
          </a:bodyPr>
          <a:lstStyle/>
          <a:p>
            <a:pPr>
              <a:spcBef>
                <a:spcPts val="0"/>
              </a:spcBef>
            </a:pPr>
            <a:r>
              <a:rPr lang="cs-CZ" sz="1600" b="1" dirty="0">
                <a:solidFill>
                  <a:schemeClr val="tx1"/>
                </a:solidFill>
                <a:ea typeface="Arial Unicode MS" panose="020B0604020202020204" pitchFamily="34" charset="-128"/>
                <a:cs typeface="Arial Unicode MS" panose="020B0604020202020204" pitchFamily="34" charset="-128"/>
              </a:rPr>
              <a:t>Efekt náhrady jízd nákladních automobilů flotilou 10 lokomotiv </a:t>
            </a:r>
            <a:r>
              <a:rPr lang="cs-CZ" sz="1600" b="1" dirty="0" err="1">
                <a:solidFill>
                  <a:schemeClr val="tx1"/>
                </a:solidFill>
                <a:ea typeface="Arial Unicode MS" panose="020B0604020202020204" pitchFamily="34" charset="-128"/>
                <a:cs typeface="Arial Unicode MS" panose="020B0604020202020204" pitchFamily="34" charset="-128"/>
              </a:rPr>
              <a:t>Vectron</a:t>
            </a:r>
            <a:r>
              <a:rPr lang="cs-CZ" sz="1600" b="1" dirty="0">
                <a:solidFill>
                  <a:schemeClr val="tx1"/>
                </a:solidFill>
                <a:ea typeface="Arial Unicode MS" panose="020B0604020202020204" pitchFamily="34" charset="-128"/>
                <a:cs typeface="Arial Unicode MS" panose="020B0604020202020204" pitchFamily="34" charset="-128"/>
              </a:rPr>
              <a:t>: </a:t>
            </a:r>
          </a:p>
          <a:p>
            <a:pPr marL="285750" indent="-285750">
              <a:spcBef>
                <a:spcPts val="0"/>
              </a:spcBef>
              <a:buFontTx/>
              <a:buChar char="-"/>
            </a:pPr>
            <a:r>
              <a:rPr lang="cs-CZ" sz="1600" b="1" dirty="0">
                <a:solidFill>
                  <a:schemeClr val="tx1"/>
                </a:solidFill>
                <a:ea typeface="Arial Unicode MS" panose="020B0604020202020204" pitchFamily="34" charset="-128"/>
                <a:cs typeface="Arial Unicode MS" panose="020B0604020202020204" pitchFamily="34" charset="-128"/>
              </a:rPr>
              <a:t>úspora 280 mil. kWh/rok</a:t>
            </a:r>
          </a:p>
          <a:p>
            <a:pPr marL="285750" indent="-285750">
              <a:spcBef>
                <a:spcPts val="0"/>
              </a:spcBef>
              <a:buFontTx/>
              <a:buChar char="-"/>
            </a:pPr>
            <a:r>
              <a:rPr lang="cs-CZ" sz="1600" b="1" dirty="0">
                <a:solidFill>
                  <a:schemeClr val="tx1"/>
                </a:solidFill>
                <a:ea typeface="Arial Unicode MS" panose="020B0604020202020204" pitchFamily="34" charset="-128"/>
                <a:cs typeface="Arial Unicode MS" panose="020B0604020202020204" pitchFamily="34" charset="-128"/>
              </a:rPr>
              <a:t>úspora 64 000 t CO</a:t>
            </a:r>
            <a:r>
              <a:rPr lang="cs-CZ" sz="1600" b="1" baseline="-25000" dirty="0">
                <a:solidFill>
                  <a:schemeClr val="tx1"/>
                </a:solidFill>
                <a:ea typeface="Arial Unicode MS" panose="020B0604020202020204" pitchFamily="34" charset="-128"/>
                <a:cs typeface="Arial Unicode MS" panose="020B0604020202020204" pitchFamily="34" charset="-128"/>
              </a:rPr>
              <a:t>2</a:t>
            </a:r>
            <a:r>
              <a:rPr lang="cs-CZ" sz="1600" b="1" dirty="0">
                <a:solidFill>
                  <a:schemeClr val="tx1"/>
                </a:solidFill>
                <a:ea typeface="Arial Unicode MS" panose="020B0604020202020204" pitchFamily="34" charset="-128"/>
                <a:cs typeface="Arial Unicode MS" panose="020B0604020202020204" pitchFamily="34" charset="-128"/>
              </a:rPr>
              <a:t>/rok, ekvivalent 9 300 ha nového lesa. To je 43 % plochy katastrální výměry města Ostravy. </a:t>
            </a:r>
          </a:p>
          <a:p>
            <a:pPr>
              <a:spcBef>
                <a:spcPts val="0"/>
              </a:spcBef>
            </a:pPr>
            <a:endParaRPr lang="cs-CZ" b="1" dirty="0">
              <a:solidFill>
                <a:schemeClr val="tx1"/>
              </a:solidFill>
              <a:ea typeface="Arial Unicode MS" panose="020B0604020202020204" pitchFamily="34" charset="-128"/>
              <a:cs typeface="Arial Unicode MS" panose="020B0604020202020204" pitchFamily="34" charset="-128"/>
            </a:endParaRPr>
          </a:p>
        </p:txBody>
      </p:sp>
      <p:pic>
        <p:nvPicPr>
          <p:cNvPr id="6" name="Picture 2">
            <a:extLst>
              <a:ext uri="{FF2B5EF4-FFF2-40B4-BE49-F238E27FC236}">
                <a16:creationId xmlns:a16="http://schemas.microsoft.com/office/drawing/2014/main" id="{260600E4-147E-4638-98CA-CDC88FF3D916}"/>
              </a:ext>
            </a:extLst>
          </p:cNvPr>
          <p:cNvPicPr>
            <a:picLocks noChangeAspect="1" noChangeArrowheads="1"/>
          </p:cNvPicPr>
          <p:nvPr/>
        </p:nvPicPr>
        <p:blipFill>
          <a:blip r:embed="rId2"/>
          <a:srcRect/>
          <a:stretch>
            <a:fillRect/>
          </a:stretch>
        </p:blipFill>
        <p:spPr bwMode="auto">
          <a:xfrm>
            <a:off x="6243798" y="1138088"/>
            <a:ext cx="5656102" cy="3629025"/>
          </a:xfrm>
          <a:prstGeom prst="rect">
            <a:avLst/>
          </a:prstGeom>
          <a:noFill/>
          <a:ln w="9525">
            <a:noFill/>
            <a:miter lim="800000"/>
            <a:headEnd/>
            <a:tailEnd/>
          </a:ln>
        </p:spPr>
      </p:pic>
    </p:spTree>
    <p:extLst>
      <p:ext uri="{BB962C8B-B14F-4D97-AF65-F5344CB8AC3E}">
        <p14:creationId xmlns:p14="http://schemas.microsoft.com/office/powerpoint/2010/main" val="255139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délník 9"/>
          <p:cNvSpPr/>
          <p:nvPr/>
        </p:nvSpPr>
        <p:spPr>
          <a:xfrm>
            <a:off x="495300" y="326428"/>
            <a:ext cx="8472449" cy="400110"/>
          </a:xfrm>
          <a:prstGeom prst="rect">
            <a:avLst/>
          </a:prstGeom>
        </p:spPr>
        <p:txBody>
          <a:bodyPr wrap="square">
            <a:spAutoFit/>
          </a:bodyPr>
          <a:lstStyle/>
          <a:p>
            <a:pPr>
              <a:spcBef>
                <a:spcPct val="0"/>
              </a:spcBef>
            </a:pPr>
            <a:r>
              <a:rPr lang="cs-CZ" sz="2000" b="1" dirty="0">
                <a:solidFill>
                  <a:srgbClr val="00646E"/>
                </a:solidFill>
                <a:ea typeface="+mj-ea"/>
                <a:cs typeface="Arial" pitchFamily="34" charset="0"/>
              </a:rPr>
              <a:t>Úspěch koridorů - modernizované tratě a nová vozidla</a:t>
            </a:r>
            <a:endParaRPr lang="de-DE" sz="2000" b="1" dirty="0">
              <a:solidFill>
                <a:srgbClr val="00646E"/>
              </a:solidFill>
              <a:ea typeface="+mj-ea"/>
              <a:cs typeface="Arial" pitchFamily="34" charset="0"/>
            </a:endParaRPr>
          </a:p>
        </p:txBody>
      </p:sp>
      <p:sp>
        <p:nvSpPr>
          <p:cNvPr id="16" name="Obdélník 15"/>
          <p:cNvSpPr/>
          <p:nvPr/>
        </p:nvSpPr>
        <p:spPr>
          <a:xfrm>
            <a:off x="444502" y="955138"/>
            <a:ext cx="11042648" cy="2308324"/>
          </a:xfrm>
          <a:prstGeom prst="rect">
            <a:avLst/>
          </a:prstGeom>
        </p:spPr>
        <p:txBody>
          <a:bodyPr wrap="square">
            <a:spAutoFit/>
          </a:bodyPr>
          <a:lstStyle/>
          <a:p>
            <a:r>
              <a:rPr lang="cs-CZ" sz="1600" b="1" dirty="0">
                <a:solidFill>
                  <a:schemeClr val="tx1"/>
                </a:solidFill>
              </a:rPr>
              <a:t>Generátorem růstu přepravních výkonů železniční osobní dopravy je dálková doprava.  </a:t>
            </a:r>
          </a:p>
          <a:p>
            <a:r>
              <a:rPr lang="cs-CZ" sz="1600" b="1" dirty="0">
                <a:solidFill>
                  <a:schemeClr val="tx1"/>
                </a:solidFill>
              </a:rPr>
              <a:t>Modernizované tratě, taktový jízdní řád a nová vozidla zvýšily atraktivitu přepravní nabídky dálkové železniční dopravy. </a:t>
            </a:r>
            <a:endParaRPr lang="de-DE" sz="1600" b="1" dirty="0">
              <a:solidFill>
                <a:schemeClr val="tx1"/>
              </a:solidFill>
            </a:endParaRPr>
          </a:p>
          <a:p>
            <a:r>
              <a:rPr lang="cs-CZ" sz="1600" b="1" dirty="0">
                <a:solidFill>
                  <a:schemeClr val="tx1"/>
                </a:solidFill>
              </a:rPr>
              <a:t>Nastal intenzivní rozvoj dálkové železniční dopravy mezi Prahou a kraji (přeprava cestujících vzrostla mezi roky 2010 a 2018 na 188 %, přepravní výkony vzrostly v průběhu 8 let v průměru na 220 %). </a:t>
            </a:r>
          </a:p>
          <a:p>
            <a:r>
              <a:rPr lang="cs-CZ" sz="1600" b="1" dirty="0">
                <a:solidFill>
                  <a:schemeClr val="tx1"/>
                </a:solidFill>
              </a:rPr>
              <a:t>Mezistátní osobní železniční přeprava narostla v průběhu 8 let 2010 až 2018 na více než pětinásobek.</a:t>
            </a:r>
            <a:endParaRPr lang="de-DE" sz="1600" b="1" dirty="0">
              <a:solidFill>
                <a:schemeClr val="tx1"/>
              </a:solidFill>
            </a:endParaRPr>
          </a:p>
          <a:p>
            <a:endParaRPr lang="de-DE" sz="1600" b="1" dirty="0">
              <a:solidFill>
                <a:schemeClr val="tx1"/>
              </a:solidFill>
            </a:endParaRPr>
          </a:p>
        </p:txBody>
      </p:sp>
      <p:graphicFrame>
        <p:nvGraphicFramePr>
          <p:cNvPr id="7" name="Graf 6">
            <a:extLst>
              <a:ext uri="{FF2B5EF4-FFF2-40B4-BE49-F238E27FC236}">
                <a16:creationId xmlns:a16="http://schemas.microsoft.com/office/drawing/2014/main" id="{6C7AF64C-1DAD-4C0B-A6B7-1572FF479E28}"/>
              </a:ext>
            </a:extLst>
          </p:cNvPr>
          <p:cNvGraphicFramePr>
            <a:graphicFrameLocks/>
          </p:cNvGraphicFramePr>
          <p:nvPr>
            <p:extLst>
              <p:ext uri="{D42A27DB-BD31-4B8C-83A1-F6EECF244321}">
                <p14:modId xmlns:p14="http://schemas.microsoft.com/office/powerpoint/2010/main" val="3230331996"/>
              </p:ext>
            </p:extLst>
          </p:nvPr>
        </p:nvGraphicFramePr>
        <p:xfrm>
          <a:off x="711200" y="2981325"/>
          <a:ext cx="5067301" cy="363781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af 4">
            <a:extLst>
              <a:ext uri="{FF2B5EF4-FFF2-40B4-BE49-F238E27FC236}">
                <a16:creationId xmlns:a16="http://schemas.microsoft.com/office/drawing/2014/main" id="{6B201D43-CFE7-4BFD-88C9-AB5352A97819}"/>
              </a:ext>
            </a:extLst>
          </p:cNvPr>
          <p:cNvGraphicFramePr>
            <a:graphicFrameLocks/>
          </p:cNvGraphicFramePr>
          <p:nvPr>
            <p:extLst>
              <p:ext uri="{D42A27DB-BD31-4B8C-83A1-F6EECF244321}">
                <p14:modId xmlns:p14="http://schemas.microsoft.com/office/powerpoint/2010/main" val="1353484016"/>
              </p:ext>
            </p:extLst>
          </p:nvPr>
        </p:nvGraphicFramePr>
        <p:xfrm>
          <a:off x="6099175" y="2990850"/>
          <a:ext cx="5260976" cy="362859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788170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délník 9"/>
          <p:cNvSpPr/>
          <p:nvPr/>
        </p:nvSpPr>
        <p:spPr>
          <a:xfrm>
            <a:off x="529487" y="282537"/>
            <a:ext cx="8942231" cy="400110"/>
          </a:xfrm>
          <a:prstGeom prst="rect">
            <a:avLst/>
          </a:prstGeom>
        </p:spPr>
        <p:txBody>
          <a:bodyPr wrap="square">
            <a:spAutoFit/>
          </a:bodyPr>
          <a:lstStyle/>
          <a:p>
            <a:pPr>
              <a:spcBef>
                <a:spcPct val="0"/>
              </a:spcBef>
            </a:pPr>
            <a:r>
              <a:rPr lang="cs-CZ" sz="2000" b="1" dirty="0">
                <a:solidFill>
                  <a:srgbClr val="00646E"/>
                </a:solidFill>
                <a:ea typeface="+mj-ea"/>
                <a:cs typeface="Arial" pitchFamily="34" charset="0"/>
              </a:rPr>
              <a:t>Pilotní úseky vysokorychlostních tratí v ČR (realizace kolem roku 2025)</a:t>
            </a:r>
            <a:endParaRPr lang="de-DE" sz="2000" b="1" dirty="0">
              <a:solidFill>
                <a:srgbClr val="00646E"/>
              </a:solidFill>
              <a:ea typeface="+mj-ea"/>
              <a:cs typeface="Arial" pitchFamily="34" charset="0"/>
            </a:endParaRPr>
          </a:p>
        </p:txBody>
      </p:sp>
      <p:pic>
        <p:nvPicPr>
          <p:cNvPr id="6" name="Picture 1" descr="D:\články 2010\VRT - pojmenování úseků VI.png">
            <a:extLst>
              <a:ext uri="{FF2B5EF4-FFF2-40B4-BE49-F238E27FC236}">
                <a16:creationId xmlns:a16="http://schemas.microsoft.com/office/drawing/2014/main" id="{A9E2E86C-9BB3-47B1-B93A-9C9BE475926F}"/>
              </a:ext>
            </a:extLst>
          </p:cNvPr>
          <p:cNvPicPr>
            <a:picLocks noChangeAspect="1" noChangeArrowheads="1"/>
          </p:cNvPicPr>
          <p:nvPr/>
        </p:nvPicPr>
        <p:blipFill>
          <a:blip r:embed="rId2" cstate="print"/>
          <a:srcRect/>
          <a:stretch>
            <a:fillRect/>
          </a:stretch>
        </p:blipFill>
        <p:spPr bwMode="auto">
          <a:xfrm>
            <a:off x="5638799" y="2173341"/>
            <a:ext cx="6226175" cy="4402122"/>
          </a:xfrm>
          <a:prstGeom prst="rect">
            <a:avLst/>
          </a:prstGeom>
          <a:noFill/>
        </p:spPr>
      </p:pic>
      <p:sp>
        <p:nvSpPr>
          <p:cNvPr id="2" name="Obdélník 1">
            <a:extLst>
              <a:ext uri="{FF2B5EF4-FFF2-40B4-BE49-F238E27FC236}">
                <a16:creationId xmlns:a16="http://schemas.microsoft.com/office/drawing/2014/main" id="{C3249AA6-0650-4C8E-A2A0-C9B5C0339358}"/>
              </a:ext>
            </a:extLst>
          </p:cNvPr>
          <p:cNvSpPr/>
          <p:nvPr/>
        </p:nvSpPr>
        <p:spPr>
          <a:xfrm>
            <a:off x="462812" y="2998752"/>
            <a:ext cx="5012327" cy="3293209"/>
          </a:xfrm>
          <a:prstGeom prst="rect">
            <a:avLst/>
          </a:prstGeom>
          <a:solidFill>
            <a:schemeClr val="bg2">
              <a:lumMod val="20000"/>
              <a:lumOff val="80000"/>
            </a:schemeClr>
          </a:solidFill>
        </p:spPr>
        <p:txBody>
          <a:bodyPr wrap="square">
            <a:spAutoFit/>
          </a:bodyPr>
          <a:lstStyle/>
          <a:p>
            <a:r>
              <a:rPr lang="cs-CZ" sz="1600" b="1" dirty="0">
                <a:solidFill>
                  <a:schemeClr val="tx1"/>
                </a:solidFill>
              </a:rPr>
              <a:t>Přínosy pilotních projektů vysokorychlostních železnic:</a:t>
            </a:r>
          </a:p>
          <a:p>
            <a:pPr marL="285750" indent="-285750">
              <a:buFont typeface="Wingdings" panose="05000000000000000000" pitchFamily="2" charset="2"/>
              <a:buChar char="§"/>
            </a:pPr>
            <a:r>
              <a:rPr lang="cs-CZ" sz="1600" b="1" dirty="0">
                <a:solidFill>
                  <a:schemeClr val="tx1"/>
                </a:solidFill>
              </a:rPr>
              <a:t>zvýšení rychlosti dálkových vlaků na 230 km/h (první úseky) a následně 320 km/h (delší úseky),</a:t>
            </a:r>
          </a:p>
          <a:p>
            <a:pPr marL="285750" indent="-285750">
              <a:buFont typeface="Wingdings" panose="05000000000000000000" pitchFamily="2" charset="2"/>
              <a:buChar char="§"/>
            </a:pPr>
            <a:r>
              <a:rPr lang="cs-CZ" sz="1600" b="1" dirty="0">
                <a:solidFill>
                  <a:schemeClr val="tx1"/>
                </a:solidFill>
              </a:rPr>
              <a:t>získání další (nové) kapacity železniční dopravní cesty,</a:t>
            </a:r>
          </a:p>
          <a:p>
            <a:pPr marL="285750" indent="-285750">
              <a:buFont typeface="Wingdings" panose="05000000000000000000" pitchFamily="2" charset="2"/>
              <a:buChar char="§"/>
            </a:pPr>
            <a:r>
              <a:rPr lang="cs-CZ" sz="1600" b="1" dirty="0">
                <a:solidFill>
                  <a:schemeClr val="tx1"/>
                </a:solidFill>
              </a:rPr>
              <a:t>uvolnění konvenčních tratí pro regionální a nákladní  dopravu a zvýšení jejich kapacity odkloněním části nejrychlejších vlaků,</a:t>
            </a:r>
          </a:p>
          <a:p>
            <a:pPr marL="285750" indent="-285750">
              <a:buFont typeface="Wingdings" panose="05000000000000000000" pitchFamily="2" charset="2"/>
              <a:buChar char="§"/>
            </a:pPr>
            <a:r>
              <a:rPr lang="cs-CZ" sz="1600" b="1" dirty="0">
                <a:solidFill>
                  <a:schemeClr val="tx1"/>
                </a:solidFill>
              </a:rPr>
              <a:t>vznik dvou redundantních železničních sítí.</a:t>
            </a:r>
          </a:p>
        </p:txBody>
      </p:sp>
      <p:sp>
        <p:nvSpPr>
          <p:cNvPr id="3" name="Obdélník 2">
            <a:extLst>
              <a:ext uri="{FF2B5EF4-FFF2-40B4-BE49-F238E27FC236}">
                <a16:creationId xmlns:a16="http://schemas.microsoft.com/office/drawing/2014/main" id="{49E70728-DB00-45CC-B43D-0553C4F63EAF}"/>
              </a:ext>
            </a:extLst>
          </p:cNvPr>
          <p:cNvSpPr/>
          <p:nvPr/>
        </p:nvSpPr>
        <p:spPr>
          <a:xfrm>
            <a:off x="333376" y="1226928"/>
            <a:ext cx="11025935" cy="1892826"/>
          </a:xfrm>
          <a:prstGeom prst="rect">
            <a:avLst/>
          </a:prstGeom>
        </p:spPr>
        <p:txBody>
          <a:bodyPr wrap="square">
            <a:spAutoFit/>
          </a:bodyPr>
          <a:lstStyle/>
          <a:p>
            <a:r>
              <a:rPr lang="cs-CZ" b="1" dirty="0">
                <a:solidFill>
                  <a:schemeClr val="tx1"/>
                </a:solidFill>
              </a:rPr>
              <a:t>Dvě podmínky vzniku </a:t>
            </a:r>
            <a:r>
              <a:rPr lang="cs-CZ" b="1" dirty="0" err="1">
                <a:solidFill>
                  <a:schemeClr val="tx1"/>
                </a:solidFill>
              </a:rPr>
              <a:t>extramodálních</a:t>
            </a:r>
            <a:r>
              <a:rPr lang="cs-CZ" b="1" dirty="0">
                <a:solidFill>
                  <a:schemeClr val="tx1"/>
                </a:solidFill>
              </a:rPr>
              <a:t> úspor energie převodem přepravy cestující z automobilů na elektrické železnice (pokles spotřeby energie na 13 %):</a:t>
            </a:r>
          </a:p>
          <a:p>
            <a:pPr marL="285750" indent="-285750">
              <a:buFont typeface="Wingdings" panose="05000000000000000000" pitchFamily="2" charset="2"/>
              <a:buChar char="§"/>
            </a:pPr>
            <a:r>
              <a:rPr lang="cs-CZ" b="1" dirty="0">
                <a:solidFill>
                  <a:schemeClr val="tx1"/>
                </a:solidFill>
              </a:rPr>
              <a:t>motivace cestujících vyšší rychlostí a vyšším pohodlím,</a:t>
            </a:r>
          </a:p>
          <a:p>
            <a:pPr marL="285750" indent="-285750">
              <a:buFont typeface="Wingdings" panose="05000000000000000000" pitchFamily="2" charset="2"/>
              <a:buChar char="§"/>
            </a:pPr>
            <a:r>
              <a:rPr lang="cs-CZ" b="1" dirty="0">
                <a:solidFill>
                  <a:schemeClr val="tx1"/>
                </a:solidFill>
              </a:rPr>
              <a:t>vytvoření vyšší přepravní kapacity.</a:t>
            </a:r>
          </a:p>
          <a:p>
            <a:pPr marL="285750" indent="-285750">
              <a:buFontTx/>
              <a:buChar char="-"/>
            </a:pPr>
            <a:endParaRPr lang="cs-CZ" dirty="0"/>
          </a:p>
        </p:txBody>
      </p:sp>
    </p:spTree>
    <p:extLst>
      <p:ext uri="{BB962C8B-B14F-4D97-AF65-F5344CB8AC3E}">
        <p14:creationId xmlns:p14="http://schemas.microsoft.com/office/powerpoint/2010/main" val="802135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Nadpis 3"/>
          <p:cNvSpPr>
            <a:spLocks noGrp="1"/>
          </p:cNvSpPr>
          <p:nvPr>
            <p:ph type="title"/>
          </p:nvPr>
        </p:nvSpPr>
        <p:spPr>
          <a:xfrm>
            <a:off x="0" y="134634"/>
            <a:ext cx="9331877" cy="939868"/>
          </a:xfrm>
        </p:spPr>
        <p:txBody>
          <a:bodyPr>
            <a:noAutofit/>
          </a:bodyPr>
          <a:lstStyle/>
          <a:p>
            <a:pPr algn="l"/>
            <a:r>
              <a:rPr lang="cs-CZ" sz="2000" dirty="0">
                <a:cs typeface="Arial" charset="0"/>
              </a:rPr>
              <a:t>Transfer oxidu uhličitého</a:t>
            </a:r>
          </a:p>
        </p:txBody>
      </p:sp>
      <p:sp>
        <p:nvSpPr>
          <p:cNvPr id="24579" name="Zástupný symbol pro obsah 2"/>
          <p:cNvSpPr>
            <a:spLocks noGrp="1"/>
          </p:cNvSpPr>
          <p:nvPr>
            <p:ph idx="1"/>
          </p:nvPr>
        </p:nvSpPr>
        <p:spPr>
          <a:xfrm>
            <a:off x="581891" y="1397007"/>
            <a:ext cx="11222182" cy="1872207"/>
          </a:xfrm>
        </p:spPr>
        <p:txBody>
          <a:bodyPr>
            <a:normAutofit/>
          </a:bodyPr>
          <a:lstStyle/>
          <a:p>
            <a:r>
              <a:rPr lang="cs-CZ" sz="1600" b="1" dirty="0">
                <a:cs typeface="Arial" charset="0"/>
              </a:rPr>
              <a:t>Přírodní procesy každoročně z ovzduší odebírají a do ovzduší navracejí  400 + 380 = 780 miliard t CO</a:t>
            </a:r>
            <a:r>
              <a:rPr lang="cs-CZ" sz="1600" b="1" baseline="-25000" dirty="0">
                <a:cs typeface="Arial" charset="0"/>
              </a:rPr>
              <a:t>2</a:t>
            </a:r>
            <a:r>
              <a:rPr lang="cs-CZ" sz="1600" b="1" dirty="0">
                <a:cs typeface="Arial" charset="0"/>
              </a:rPr>
              <a:t>/rok.</a:t>
            </a:r>
          </a:p>
          <a:p>
            <a:r>
              <a:rPr lang="cs-CZ" sz="1600" b="1" dirty="0">
                <a:cs typeface="Arial" charset="0"/>
              </a:rPr>
              <a:t>Od doby objevu používání fosilních paliv (uhlí, ropa, plyn) se díky lidské (antropogenní) činnosti dostávají do ovzduší velká (a stále větší) množství CO</a:t>
            </a:r>
            <a:r>
              <a:rPr lang="cs-CZ" sz="1600" b="1" baseline="-25000" dirty="0">
                <a:cs typeface="Arial" charset="0"/>
              </a:rPr>
              <a:t>2</a:t>
            </a:r>
            <a:r>
              <a:rPr lang="cs-CZ" sz="1600" b="1" dirty="0">
                <a:cs typeface="Arial" charset="0"/>
              </a:rPr>
              <a:t>, vzniklého spalováním fosilních paliv – uhlí, ropy a zemního plynu.</a:t>
            </a:r>
          </a:p>
          <a:p>
            <a:r>
              <a:rPr lang="cs-CZ" sz="1600" b="1" dirty="0">
                <a:cs typeface="Arial" charset="0"/>
              </a:rPr>
              <a:t>Oxid uhličitý, potřebný pro jejich tvorbu, byl z atmosféry pozvolna odebrán před zhruba 200 miliony let. </a:t>
            </a:r>
          </a:p>
          <a:p>
            <a:r>
              <a:rPr lang="cs-CZ" sz="1600" b="1" dirty="0">
                <a:cs typeface="Arial" charset="0"/>
              </a:rPr>
              <a:t>Nyní je s milionkrát větší intenzitou oxid uhličitý, vzniklý spalováním uhlí, ropných produktů  a zemního plynu, předáván z podzemí do ovzduší (aktuálně: 35 miliard t CO</a:t>
            </a:r>
            <a:r>
              <a:rPr lang="cs-CZ" sz="1600" b="1" baseline="-25000" dirty="0">
                <a:cs typeface="Arial" charset="0"/>
              </a:rPr>
              <a:t>2</a:t>
            </a:r>
            <a:r>
              <a:rPr lang="cs-CZ" sz="1600" b="1" dirty="0">
                <a:cs typeface="Arial" charset="0"/>
              </a:rPr>
              <a:t>/rok).</a:t>
            </a:r>
          </a:p>
          <a:p>
            <a:r>
              <a:rPr lang="cs-CZ" sz="1600" b="1" dirty="0">
                <a:cs typeface="Arial" charset="0"/>
              </a:rPr>
              <a:t>Spalováním fosilních paliv již bylo zvýšeno množství CO</a:t>
            </a:r>
            <a:r>
              <a:rPr lang="cs-CZ" sz="1600" b="1" baseline="-25000" dirty="0">
                <a:cs typeface="Arial" charset="0"/>
              </a:rPr>
              <a:t>2</a:t>
            </a:r>
            <a:r>
              <a:rPr lang="cs-CZ" sz="1600" b="1" dirty="0">
                <a:cs typeface="Arial" charset="0"/>
              </a:rPr>
              <a:t> v ovzduší z 3 500 o 1 600 na 5 100 mil.t.</a:t>
            </a:r>
          </a:p>
        </p:txBody>
      </p:sp>
      <p:cxnSp>
        <p:nvCxnSpPr>
          <p:cNvPr id="5" name="Přímá spojovací čára 4"/>
          <p:cNvCxnSpPr/>
          <p:nvPr/>
        </p:nvCxnSpPr>
        <p:spPr bwMode="auto">
          <a:xfrm>
            <a:off x="2138735" y="5877272"/>
            <a:ext cx="2030524" cy="0"/>
          </a:xfrm>
          <a:prstGeom prst="line">
            <a:avLst/>
          </a:prstGeom>
          <a:solidFill>
            <a:schemeClr val="tx2"/>
          </a:solidFill>
          <a:ln w="635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 name="Přímá spojovací čára 6"/>
          <p:cNvCxnSpPr/>
          <p:nvPr/>
        </p:nvCxnSpPr>
        <p:spPr bwMode="auto">
          <a:xfrm>
            <a:off x="6199783" y="5877272"/>
            <a:ext cx="3859832" cy="0"/>
          </a:xfrm>
          <a:prstGeom prst="line">
            <a:avLst/>
          </a:prstGeom>
          <a:solidFill>
            <a:schemeClr val="tx2"/>
          </a:solidFill>
          <a:ln w="635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 name="Přímá spojovací čára 7"/>
          <p:cNvCxnSpPr/>
          <p:nvPr/>
        </p:nvCxnSpPr>
        <p:spPr bwMode="auto">
          <a:xfrm>
            <a:off x="4169259" y="5877272"/>
            <a:ext cx="2030524" cy="0"/>
          </a:xfrm>
          <a:prstGeom prst="line">
            <a:avLst/>
          </a:prstGeom>
          <a:solidFill>
            <a:schemeClr val="tx2"/>
          </a:solidFill>
          <a:ln w="63500"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11" name="Obdélník 10"/>
          <p:cNvSpPr/>
          <p:nvPr/>
        </p:nvSpPr>
        <p:spPr bwMode="auto">
          <a:xfrm>
            <a:off x="1844677" y="3392997"/>
            <a:ext cx="8538975" cy="432047"/>
          </a:xfrm>
          <a:prstGeom prst="rect">
            <a:avLst/>
          </a:prstGeom>
          <a:solidFill>
            <a:schemeClr val="accent2">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dirty="0">
              <a:solidFill>
                <a:schemeClr val="tx1"/>
              </a:solidFill>
              <a:latin typeface="+mn-lt"/>
              <a:ea typeface="Arial Unicode MS" panose="020B0604020202020204" pitchFamily="34" charset="-128"/>
              <a:cs typeface="Arial Unicode MS" panose="020B0604020202020204" pitchFamily="34" charset="-128"/>
            </a:endParaRPr>
          </a:p>
        </p:txBody>
      </p:sp>
      <p:cxnSp>
        <p:nvCxnSpPr>
          <p:cNvPr id="15" name="Přímá spojovací šipka 14"/>
          <p:cNvCxnSpPr/>
          <p:nvPr/>
        </p:nvCxnSpPr>
        <p:spPr bwMode="auto">
          <a:xfrm>
            <a:off x="2786807" y="4041068"/>
            <a:ext cx="0" cy="1659632"/>
          </a:xfrm>
          <a:prstGeom prst="straightConnector1">
            <a:avLst/>
          </a:prstGeom>
          <a:solidFill>
            <a:schemeClr val="tx2"/>
          </a:solidFill>
          <a:ln w="38100"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7" name="Přímá spojovací šipka 16"/>
          <p:cNvCxnSpPr/>
          <p:nvPr/>
        </p:nvCxnSpPr>
        <p:spPr bwMode="auto">
          <a:xfrm>
            <a:off x="4911043" y="4041068"/>
            <a:ext cx="0" cy="1659632"/>
          </a:xfrm>
          <a:prstGeom prst="straightConnector1">
            <a:avLst/>
          </a:prstGeom>
          <a:solidFill>
            <a:schemeClr val="tx2"/>
          </a:solidFill>
          <a:ln w="38100" cap="flat" cmpd="sng" algn="ctr">
            <a:solidFill>
              <a:srgbClr val="0070C0"/>
            </a:solidFill>
            <a:prstDash val="solid"/>
            <a:round/>
            <a:headEnd type="none"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0" name="Přímá spojovací šipka 19"/>
          <p:cNvCxnSpPr/>
          <p:nvPr/>
        </p:nvCxnSpPr>
        <p:spPr bwMode="auto">
          <a:xfrm flipV="1">
            <a:off x="5523111" y="4041068"/>
            <a:ext cx="0" cy="1659632"/>
          </a:xfrm>
          <a:prstGeom prst="straightConnector1">
            <a:avLst/>
          </a:prstGeom>
          <a:solidFill>
            <a:schemeClr val="tx2"/>
          </a:solidFill>
          <a:ln w="38100" cap="flat" cmpd="sng" algn="ctr">
            <a:solidFill>
              <a:srgbClr val="0070C0"/>
            </a:solidFill>
            <a:prstDash val="solid"/>
            <a:round/>
            <a:headEnd type="none"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1" name="Přímá spojovací šipka 20"/>
          <p:cNvCxnSpPr/>
          <p:nvPr/>
        </p:nvCxnSpPr>
        <p:spPr bwMode="auto">
          <a:xfrm flipV="1">
            <a:off x="3470883" y="4041068"/>
            <a:ext cx="0" cy="1659632"/>
          </a:xfrm>
          <a:prstGeom prst="straightConnector1">
            <a:avLst/>
          </a:prstGeom>
          <a:solidFill>
            <a:schemeClr val="tx2"/>
          </a:solidFill>
          <a:ln w="38100"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28" name="Obdélník 27"/>
          <p:cNvSpPr/>
          <p:nvPr/>
        </p:nvSpPr>
        <p:spPr>
          <a:xfrm>
            <a:off x="2858816" y="3465005"/>
            <a:ext cx="6388287" cy="307777"/>
          </a:xfrm>
          <a:prstGeom prst="rect">
            <a:avLst/>
          </a:prstGeom>
        </p:spPr>
        <p:txBody>
          <a:bodyPr wrap="none">
            <a:spAutoFit/>
          </a:bodyPr>
          <a:lstStyle/>
          <a:p>
            <a:r>
              <a:rPr lang="cs-CZ" sz="1400" b="1" dirty="0">
                <a:solidFill>
                  <a:schemeClr val="tx1"/>
                </a:solidFill>
                <a:cs typeface="Arial" charset="0"/>
              </a:rPr>
              <a:t>Ovzduší (rok 1800 … 2018): 3 500 … 5 100 miliard t CO</a:t>
            </a:r>
            <a:r>
              <a:rPr lang="cs-CZ" sz="1400" b="1" baseline="-25000" dirty="0">
                <a:solidFill>
                  <a:schemeClr val="tx1"/>
                </a:solidFill>
                <a:cs typeface="Arial" charset="0"/>
              </a:rPr>
              <a:t>2</a:t>
            </a:r>
            <a:r>
              <a:rPr lang="cs-CZ" sz="1400" b="1" dirty="0">
                <a:solidFill>
                  <a:schemeClr val="tx1"/>
                </a:solidFill>
                <a:cs typeface="Arial" charset="0"/>
              </a:rPr>
              <a:t> (0,28  … 0, 41 ‰) </a:t>
            </a:r>
            <a:endParaRPr lang="de-DE" sz="1400" dirty="0">
              <a:solidFill>
                <a:schemeClr val="tx1"/>
              </a:solidFill>
            </a:endParaRPr>
          </a:p>
        </p:txBody>
      </p:sp>
      <p:sp>
        <p:nvSpPr>
          <p:cNvPr id="29" name="Obdélník 28"/>
          <p:cNvSpPr/>
          <p:nvPr/>
        </p:nvSpPr>
        <p:spPr>
          <a:xfrm>
            <a:off x="5631506" y="5913277"/>
            <a:ext cx="652743" cy="307777"/>
          </a:xfrm>
          <a:prstGeom prst="rect">
            <a:avLst/>
          </a:prstGeom>
        </p:spPr>
        <p:txBody>
          <a:bodyPr wrap="none">
            <a:spAutoFit/>
          </a:bodyPr>
          <a:lstStyle/>
          <a:p>
            <a:r>
              <a:rPr lang="cs-CZ" sz="1400" b="1" dirty="0">
                <a:solidFill>
                  <a:schemeClr val="tx1"/>
                </a:solidFill>
                <a:cs typeface="Arial" charset="0"/>
              </a:rPr>
              <a:t>Země</a:t>
            </a:r>
            <a:endParaRPr lang="de-DE" sz="1400" dirty="0">
              <a:solidFill>
                <a:schemeClr val="tx1"/>
              </a:solidFill>
            </a:endParaRPr>
          </a:p>
        </p:txBody>
      </p:sp>
      <p:sp>
        <p:nvSpPr>
          <p:cNvPr id="30" name="Obdélník 29"/>
          <p:cNvSpPr/>
          <p:nvPr/>
        </p:nvSpPr>
        <p:spPr>
          <a:xfrm rot="16200000">
            <a:off x="1373214" y="4427675"/>
            <a:ext cx="2052228" cy="630942"/>
          </a:xfrm>
          <a:prstGeom prst="rect">
            <a:avLst/>
          </a:prstGeom>
        </p:spPr>
        <p:txBody>
          <a:bodyPr wrap="square">
            <a:spAutoFit/>
          </a:bodyPr>
          <a:lstStyle/>
          <a:p>
            <a:r>
              <a:rPr lang="cs-CZ" sz="1400" b="1" dirty="0">
                <a:solidFill>
                  <a:schemeClr val="tx1"/>
                </a:solidFill>
                <a:cs typeface="Arial" charset="0"/>
              </a:rPr>
              <a:t>biologie              </a:t>
            </a:r>
          </a:p>
          <a:p>
            <a:r>
              <a:rPr lang="cs-CZ" sz="1400" b="1" dirty="0">
                <a:solidFill>
                  <a:schemeClr val="tx1"/>
                </a:solidFill>
                <a:cs typeface="Arial" charset="0"/>
              </a:rPr>
              <a:t>400 miliard t CO</a:t>
            </a:r>
            <a:r>
              <a:rPr lang="cs-CZ" sz="1400" b="1" baseline="-25000" dirty="0">
                <a:solidFill>
                  <a:schemeClr val="tx1"/>
                </a:solidFill>
                <a:cs typeface="Arial" charset="0"/>
              </a:rPr>
              <a:t>2</a:t>
            </a:r>
            <a:r>
              <a:rPr lang="cs-CZ" sz="1400" b="1" dirty="0">
                <a:solidFill>
                  <a:schemeClr val="tx1"/>
                </a:solidFill>
                <a:cs typeface="Arial" charset="0"/>
              </a:rPr>
              <a:t>/rok </a:t>
            </a:r>
            <a:endParaRPr lang="de-DE" sz="1400" dirty="0"/>
          </a:p>
        </p:txBody>
      </p:sp>
      <p:sp>
        <p:nvSpPr>
          <p:cNvPr id="35" name="Obdélník 34"/>
          <p:cNvSpPr/>
          <p:nvPr/>
        </p:nvSpPr>
        <p:spPr>
          <a:xfrm rot="16200000">
            <a:off x="3516324" y="4427675"/>
            <a:ext cx="2052228" cy="630942"/>
          </a:xfrm>
          <a:prstGeom prst="rect">
            <a:avLst/>
          </a:prstGeom>
        </p:spPr>
        <p:txBody>
          <a:bodyPr wrap="square">
            <a:spAutoFit/>
          </a:bodyPr>
          <a:lstStyle/>
          <a:p>
            <a:r>
              <a:rPr lang="cs-CZ" sz="1400" b="1" dirty="0">
                <a:solidFill>
                  <a:schemeClr val="tx1"/>
                </a:solidFill>
                <a:cs typeface="Arial" charset="0"/>
              </a:rPr>
              <a:t>geochemie          </a:t>
            </a:r>
          </a:p>
          <a:p>
            <a:r>
              <a:rPr lang="cs-CZ" sz="1400" b="1" dirty="0">
                <a:solidFill>
                  <a:schemeClr val="tx1"/>
                </a:solidFill>
                <a:cs typeface="Arial" charset="0"/>
              </a:rPr>
              <a:t>380 miliard t CO</a:t>
            </a:r>
            <a:r>
              <a:rPr lang="cs-CZ" sz="1400" b="1" baseline="-25000" dirty="0">
                <a:solidFill>
                  <a:schemeClr val="tx1"/>
                </a:solidFill>
                <a:cs typeface="Arial" charset="0"/>
              </a:rPr>
              <a:t>2</a:t>
            </a:r>
            <a:r>
              <a:rPr lang="cs-CZ" sz="1400" b="1" dirty="0">
                <a:solidFill>
                  <a:schemeClr val="tx1"/>
                </a:solidFill>
                <a:cs typeface="Arial" charset="0"/>
              </a:rPr>
              <a:t>/rok </a:t>
            </a:r>
            <a:endParaRPr lang="de-DE" sz="1400" dirty="0"/>
          </a:p>
        </p:txBody>
      </p:sp>
      <p:sp>
        <p:nvSpPr>
          <p:cNvPr id="37" name="Zaoblený obdélník 36"/>
          <p:cNvSpPr/>
          <p:nvPr/>
        </p:nvSpPr>
        <p:spPr bwMode="auto">
          <a:xfrm>
            <a:off x="6783251" y="6057292"/>
            <a:ext cx="792088" cy="324036"/>
          </a:xfrm>
          <a:prstGeom prst="roundRect">
            <a:avLst/>
          </a:prstGeom>
          <a:solidFill>
            <a:schemeClr val="accent3">
              <a:lumMod val="75000"/>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dirty="0">
              <a:solidFill>
                <a:schemeClr val="tx1"/>
              </a:solidFill>
              <a:latin typeface="+mn-lt"/>
              <a:ea typeface="Arial Unicode MS" panose="020B0604020202020204" pitchFamily="34" charset="-128"/>
              <a:cs typeface="Arial Unicode MS" panose="020B0604020202020204" pitchFamily="34" charset="-128"/>
            </a:endParaRPr>
          </a:p>
        </p:txBody>
      </p:sp>
      <p:sp>
        <p:nvSpPr>
          <p:cNvPr id="38" name="Obdélník 37"/>
          <p:cNvSpPr/>
          <p:nvPr/>
        </p:nvSpPr>
        <p:spPr>
          <a:xfrm>
            <a:off x="6891264" y="6057293"/>
            <a:ext cx="502061" cy="307777"/>
          </a:xfrm>
          <a:prstGeom prst="rect">
            <a:avLst/>
          </a:prstGeom>
        </p:spPr>
        <p:txBody>
          <a:bodyPr wrap="none">
            <a:spAutoFit/>
          </a:bodyPr>
          <a:lstStyle/>
          <a:p>
            <a:r>
              <a:rPr lang="cs-CZ" sz="1400" b="1" dirty="0">
                <a:solidFill>
                  <a:schemeClr val="tx1"/>
                </a:solidFill>
                <a:cs typeface="Arial" charset="0"/>
              </a:rPr>
              <a:t>uhlí</a:t>
            </a:r>
            <a:endParaRPr lang="de-DE" sz="1400" dirty="0">
              <a:solidFill>
                <a:schemeClr val="tx1"/>
              </a:solidFill>
            </a:endParaRPr>
          </a:p>
        </p:txBody>
      </p:sp>
      <p:sp>
        <p:nvSpPr>
          <p:cNvPr id="39" name="Obdélník 38"/>
          <p:cNvSpPr/>
          <p:nvPr/>
        </p:nvSpPr>
        <p:spPr>
          <a:xfrm>
            <a:off x="7827368" y="6073552"/>
            <a:ext cx="572593" cy="307777"/>
          </a:xfrm>
          <a:prstGeom prst="rect">
            <a:avLst/>
          </a:prstGeom>
        </p:spPr>
        <p:txBody>
          <a:bodyPr wrap="none">
            <a:spAutoFit/>
          </a:bodyPr>
          <a:lstStyle/>
          <a:p>
            <a:r>
              <a:rPr lang="cs-CZ" sz="1400" b="1" dirty="0">
                <a:solidFill>
                  <a:schemeClr val="tx1"/>
                </a:solidFill>
                <a:cs typeface="Arial" charset="0"/>
              </a:rPr>
              <a:t>ropa</a:t>
            </a:r>
            <a:endParaRPr lang="de-DE" sz="1400" dirty="0">
              <a:solidFill>
                <a:schemeClr val="tx1"/>
              </a:solidFill>
            </a:endParaRPr>
          </a:p>
        </p:txBody>
      </p:sp>
      <p:sp>
        <p:nvSpPr>
          <p:cNvPr id="40" name="Obdélník 39"/>
          <p:cNvSpPr/>
          <p:nvPr/>
        </p:nvSpPr>
        <p:spPr>
          <a:xfrm>
            <a:off x="8780123" y="6057293"/>
            <a:ext cx="551754" cy="307777"/>
          </a:xfrm>
          <a:prstGeom prst="rect">
            <a:avLst/>
          </a:prstGeom>
        </p:spPr>
        <p:txBody>
          <a:bodyPr wrap="none">
            <a:spAutoFit/>
          </a:bodyPr>
          <a:lstStyle/>
          <a:p>
            <a:r>
              <a:rPr lang="cs-CZ" sz="1400" b="1" dirty="0">
                <a:solidFill>
                  <a:schemeClr val="tx1"/>
                </a:solidFill>
                <a:cs typeface="Arial" charset="0"/>
              </a:rPr>
              <a:t>plyn</a:t>
            </a:r>
            <a:endParaRPr lang="de-DE" sz="1400" dirty="0">
              <a:solidFill>
                <a:schemeClr val="tx1"/>
              </a:solidFill>
            </a:endParaRPr>
          </a:p>
        </p:txBody>
      </p:sp>
      <p:sp>
        <p:nvSpPr>
          <p:cNvPr id="41" name="Zaoblený obdélník 40"/>
          <p:cNvSpPr/>
          <p:nvPr/>
        </p:nvSpPr>
        <p:spPr bwMode="auto">
          <a:xfrm>
            <a:off x="7727739" y="6057292"/>
            <a:ext cx="792088" cy="324036"/>
          </a:xfrm>
          <a:prstGeom prst="roundRect">
            <a:avLst/>
          </a:prstGeom>
          <a:solidFill>
            <a:schemeClr val="accent3">
              <a:lumMod val="75000"/>
              <a:alpha val="3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dirty="0">
              <a:solidFill>
                <a:schemeClr val="tx1"/>
              </a:solidFill>
              <a:latin typeface="+mn-lt"/>
              <a:ea typeface="Arial Unicode MS" panose="020B0604020202020204" pitchFamily="34" charset="-128"/>
              <a:cs typeface="Arial Unicode MS" panose="020B0604020202020204" pitchFamily="34" charset="-128"/>
            </a:endParaRPr>
          </a:p>
        </p:txBody>
      </p:sp>
      <p:sp>
        <p:nvSpPr>
          <p:cNvPr id="42" name="Zaoblený obdélník 41"/>
          <p:cNvSpPr/>
          <p:nvPr/>
        </p:nvSpPr>
        <p:spPr bwMode="auto">
          <a:xfrm>
            <a:off x="8672227" y="6057292"/>
            <a:ext cx="792088" cy="324036"/>
          </a:xfrm>
          <a:prstGeom prst="roundRect">
            <a:avLst/>
          </a:prstGeom>
          <a:solidFill>
            <a:schemeClr val="accent3">
              <a:lumMod val="75000"/>
              <a:alpha val="1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dirty="0">
              <a:solidFill>
                <a:schemeClr val="tx1"/>
              </a:solidFill>
              <a:latin typeface="+mn-lt"/>
              <a:ea typeface="Arial Unicode MS" panose="020B0604020202020204" pitchFamily="34" charset="-128"/>
              <a:cs typeface="Arial Unicode MS" panose="020B0604020202020204" pitchFamily="34" charset="-128"/>
            </a:endParaRPr>
          </a:p>
        </p:txBody>
      </p:sp>
      <p:sp>
        <p:nvSpPr>
          <p:cNvPr id="22" name="Obdélník 21"/>
          <p:cNvSpPr/>
          <p:nvPr/>
        </p:nvSpPr>
        <p:spPr>
          <a:xfrm rot="16200000">
            <a:off x="6593984" y="4427486"/>
            <a:ext cx="1979840" cy="630942"/>
          </a:xfrm>
          <a:prstGeom prst="rect">
            <a:avLst/>
          </a:prstGeom>
        </p:spPr>
        <p:txBody>
          <a:bodyPr wrap="square">
            <a:spAutoFit/>
          </a:bodyPr>
          <a:lstStyle/>
          <a:p>
            <a:r>
              <a:rPr lang="cs-CZ" sz="1400" b="1" dirty="0">
                <a:solidFill>
                  <a:schemeClr val="tx1"/>
                </a:solidFill>
                <a:cs typeface="Arial" charset="0"/>
              </a:rPr>
              <a:t>fosilní paliva          </a:t>
            </a:r>
          </a:p>
          <a:p>
            <a:r>
              <a:rPr lang="cs-CZ" sz="1400" b="1" dirty="0">
                <a:solidFill>
                  <a:schemeClr val="tx1"/>
                </a:solidFill>
                <a:cs typeface="Arial" charset="0"/>
              </a:rPr>
              <a:t>35 miliard t CO</a:t>
            </a:r>
            <a:r>
              <a:rPr lang="cs-CZ" sz="1400" b="1" baseline="-25000" dirty="0">
                <a:solidFill>
                  <a:schemeClr val="tx1"/>
                </a:solidFill>
                <a:cs typeface="Arial" charset="0"/>
              </a:rPr>
              <a:t>2</a:t>
            </a:r>
            <a:r>
              <a:rPr lang="cs-CZ" sz="1400" b="1" dirty="0">
                <a:solidFill>
                  <a:schemeClr val="tx1"/>
                </a:solidFill>
                <a:cs typeface="Arial" charset="0"/>
              </a:rPr>
              <a:t>/rok </a:t>
            </a:r>
            <a:endParaRPr lang="de-DE" sz="1400" dirty="0"/>
          </a:p>
        </p:txBody>
      </p:sp>
      <p:cxnSp>
        <p:nvCxnSpPr>
          <p:cNvPr id="23" name="Přímá spojovací šipka 22"/>
          <p:cNvCxnSpPr/>
          <p:nvPr/>
        </p:nvCxnSpPr>
        <p:spPr bwMode="auto">
          <a:xfrm flipV="1">
            <a:off x="7971383" y="4041068"/>
            <a:ext cx="0" cy="1659632"/>
          </a:xfrm>
          <a:prstGeom prst="straightConnector1">
            <a:avLst/>
          </a:prstGeom>
          <a:solidFill>
            <a:schemeClr val="tx2"/>
          </a:solidFill>
          <a:ln w="38100" cap="flat" cmpd="sng" algn="ctr">
            <a:solidFill>
              <a:schemeClr val="accent3">
                <a:lumMod val="75000"/>
              </a:schemeClr>
            </a:solidFill>
            <a:prstDash val="solid"/>
            <a:round/>
            <a:headEnd type="none"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24" name="Obdélník 23"/>
          <p:cNvSpPr/>
          <p:nvPr/>
        </p:nvSpPr>
        <p:spPr>
          <a:xfrm rot="16200000">
            <a:off x="4319732" y="4618144"/>
            <a:ext cx="1994457" cy="307777"/>
          </a:xfrm>
          <a:prstGeom prst="rect">
            <a:avLst/>
          </a:prstGeom>
        </p:spPr>
        <p:txBody>
          <a:bodyPr wrap="none">
            <a:spAutoFit/>
          </a:bodyPr>
          <a:lstStyle/>
          <a:p>
            <a:r>
              <a:rPr lang="cs-CZ" sz="1400" b="1" dirty="0">
                <a:solidFill>
                  <a:schemeClr val="tx1"/>
                </a:solidFill>
                <a:cs typeface="Arial" charset="0"/>
              </a:rPr>
              <a:t>380 miliard t CO</a:t>
            </a:r>
            <a:r>
              <a:rPr lang="cs-CZ" sz="1400" b="1" baseline="-25000" dirty="0">
                <a:solidFill>
                  <a:schemeClr val="tx1"/>
                </a:solidFill>
                <a:cs typeface="Arial" charset="0"/>
              </a:rPr>
              <a:t>2</a:t>
            </a:r>
            <a:r>
              <a:rPr lang="cs-CZ" sz="1400" b="1" dirty="0">
                <a:solidFill>
                  <a:schemeClr val="tx1"/>
                </a:solidFill>
                <a:cs typeface="Arial" charset="0"/>
              </a:rPr>
              <a:t>/rok </a:t>
            </a:r>
            <a:endParaRPr lang="de-DE" sz="1400" dirty="0"/>
          </a:p>
        </p:txBody>
      </p:sp>
      <p:sp>
        <p:nvSpPr>
          <p:cNvPr id="25" name="Obdélník 24"/>
          <p:cNvSpPr/>
          <p:nvPr/>
        </p:nvSpPr>
        <p:spPr>
          <a:xfrm rot="16200000">
            <a:off x="2303509" y="4632381"/>
            <a:ext cx="1994457" cy="307777"/>
          </a:xfrm>
          <a:prstGeom prst="rect">
            <a:avLst/>
          </a:prstGeom>
        </p:spPr>
        <p:txBody>
          <a:bodyPr wrap="none">
            <a:spAutoFit/>
          </a:bodyPr>
          <a:lstStyle/>
          <a:p>
            <a:r>
              <a:rPr lang="cs-CZ" sz="1400" b="1" dirty="0">
                <a:solidFill>
                  <a:schemeClr val="tx1"/>
                </a:solidFill>
                <a:cs typeface="Arial" charset="0"/>
              </a:rPr>
              <a:t>400 miliard t CO</a:t>
            </a:r>
            <a:r>
              <a:rPr lang="cs-CZ" sz="1400" b="1" baseline="-25000" dirty="0">
                <a:solidFill>
                  <a:schemeClr val="tx1"/>
                </a:solidFill>
                <a:cs typeface="Arial" charset="0"/>
              </a:rPr>
              <a:t>2</a:t>
            </a:r>
            <a:r>
              <a:rPr lang="cs-CZ" sz="1400" b="1" dirty="0">
                <a:solidFill>
                  <a:schemeClr val="tx1"/>
                </a:solidFill>
                <a:cs typeface="Arial" charset="0"/>
              </a:rPr>
              <a:t>/rok </a:t>
            </a:r>
            <a:endParaRPr lang="de-DE" sz="1400" dirty="0"/>
          </a:p>
        </p:txBody>
      </p:sp>
    </p:spTree>
    <p:extLst>
      <p:ext uri="{BB962C8B-B14F-4D97-AF65-F5344CB8AC3E}">
        <p14:creationId xmlns:p14="http://schemas.microsoft.com/office/powerpoint/2010/main" val="13365734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délník 9"/>
          <p:cNvSpPr/>
          <p:nvPr/>
        </p:nvSpPr>
        <p:spPr>
          <a:xfrm>
            <a:off x="591832" y="316313"/>
            <a:ext cx="8942231" cy="400110"/>
          </a:xfrm>
          <a:prstGeom prst="rect">
            <a:avLst/>
          </a:prstGeom>
        </p:spPr>
        <p:txBody>
          <a:bodyPr wrap="square">
            <a:spAutoFit/>
          </a:bodyPr>
          <a:lstStyle/>
          <a:p>
            <a:pPr>
              <a:spcBef>
                <a:spcPct val="0"/>
              </a:spcBef>
            </a:pPr>
            <a:r>
              <a:rPr lang="cs-CZ" sz="2000" b="1" dirty="0">
                <a:solidFill>
                  <a:srgbClr val="00646E"/>
                </a:solidFill>
                <a:ea typeface="+mj-ea"/>
                <a:cs typeface="Arial" pitchFamily="34" charset="0"/>
              </a:rPr>
              <a:t>Vysokorychlostní železnice Praha - Brno</a:t>
            </a:r>
            <a:endParaRPr lang="de-DE" sz="2000" b="1" dirty="0">
              <a:solidFill>
                <a:srgbClr val="00646E"/>
              </a:solidFill>
              <a:ea typeface="+mj-ea"/>
              <a:cs typeface="Arial" pitchFamily="34" charset="0"/>
            </a:endParaRPr>
          </a:p>
        </p:txBody>
      </p:sp>
      <p:sp>
        <p:nvSpPr>
          <p:cNvPr id="11" name="Obdélník 10"/>
          <p:cNvSpPr/>
          <p:nvPr/>
        </p:nvSpPr>
        <p:spPr>
          <a:xfrm>
            <a:off x="161924" y="1074421"/>
            <a:ext cx="11608247" cy="1600438"/>
          </a:xfrm>
          <a:prstGeom prst="rect">
            <a:avLst/>
          </a:prstGeom>
        </p:spPr>
        <p:txBody>
          <a:bodyPr wrap="square">
            <a:spAutoFit/>
          </a:bodyPr>
          <a:lstStyle/>
          <a:p>
            <a:pPr marL="285750" indent="-285750"/>
            <a:r>
              <a:rPr lang="cs-CZ" b="1" dirty="0"/>
              <a:t>	</a:t>
            </a:r>
            <a:r>
              <a:rPr lang="cs-CZ" sz="1600" b="1" dirty="0">
                <a:solidFill>
                  <a:schemeClr val="tx1"/>
                </a:solidFill>
              </a:rPr>
              <a:t>Není důvod ztrácet čas (2 hodiny) a energii (75 kWh a 19 kg CO</a:t>
            </a:r>
            <a:r>
              <a:rPr lang="cs-CZ" sz="1600" b="1" baseline="-25000" dirty="0">
                <a:solidFill>
                  <a:schemeClr val="tx1"/>
                </a:solidFill>
              </a:rPr>
              <a:t>2</a:t>
            </a:r>
            <a:r>
              <a:rPr lang="cs-CZ" sz="1600" b="1" dirty="0">
                <a:solidFill>
                  <a:schemeClr val="tx1"/>
                </a:solidFill>
              </a:rPr>
              <a:t> na osobu při obsazení automobilu 1,6 osobami) jízdou automobilem z Prahy do Brna.</a:t>
            </a:r>
          </a:p>
          <a:p>
            <a:pPr marL="285750" indent="-285750"/>
            <a:r>
              <a:rPr lang="cs-CZ" sz="1600" b="1" dirty="0">
                <a:solidFill>
                  <a:schemeClr val="tx1"/>
                </a:solidFill>
              </a:rPr>
              <a:t>	Vysokorychlostní vlak to zvládne za 55 minut (centrum – centrum), respektive za 45 minut  (terminál P + CH + R  Jirny – terminál P + CH + R Vídeňská) k práci využitelného času (</a:t>
            </a:r>
            <a:r>
              <a:rPr lang="en-US" sz="1600" b="1" dirty="0">
                <a:solidFill>
                  <a:schemeClr val="tx1"/>
                </a:solidFill>
              </a:rPr>
              <a:t>train office</a:t>
            </a:r>
            <a:r>
              <a:rPr lang="cs-CZ" sz="1600" b="1" dirty="0">
                <a:solidFill>
                  <a:schemeClr val="tx1"/>
                </a:solidFill>
              </a:rPr>
              <a:t>).	</a:t>
            </a:r>
          </a:p>
          <a:p>
            <a:pPr marL="285750" indent="-285750"/>
            <a:r>
              <a:rPr lang="cs-CZ" sz="1600" b="1" dirty="0">
                <a:solidFill>
                  <a:schemeClr val="tx1"/>
                </a:solidFill>
              </a:rPr>
              <a:t>	Spotřebuje k tomu při 60 % obsazení jen 10 kWh a 4 kg CO</a:t>
            </a:r>
            <a:r>
              <a:rPr lang="cs-CZ" sz="1600" b="1" baseline="-25000" dirty="0">
                <a:solidFill>
                  <a:schemeClr val="tx1"/>
                </a:solidFill>
              </a:rPr>
              <a:t>2</a:t>
            </a:r>
            <a:r>
              <a:rPr lang="cs-CZ" sz="1600" b="1" dirty="0">
                <a:solidFill>
                  <a:schemeClr val="tx1"/>
                </a:solidFill>
              </a:rPr>
              <a:t> (perspektivně při elektřině z OZE: 0 kg CO</a:t>
            </a:r>
            <a:r>
              <a:rPr lang="cs-CZ" sz="1600" b="1" baseline="-25000" dirty="0">
                <a:solidFill>
                  <a:schemeClr val="tx1"/>
                </a:solidFill>
              </a:rPr>
              <a:t>2</a:t>
            </a:r>
            <a:r>
              <a:rPr lang="cs-CZ" sz="1600" b="1" dirty="0">
                <a:solidFill>
                  <a:schemeClr val="tx1"/>
                </a:solidFill>
              </a:rPr>
              <a:t>) na osobu.</a:t>
            </a:r>
          </a:p>
        </p:txBody>
      </p:sp>
      <p:pic>
        <p:nvPicPr>
          <p:cNvPr id="2" name="Obrázek 1">
            <a:extLst>
              <a:ext uri="{FF2B5EF4-FFF2-40B4-BE49-F238E27FC236}">
                <a16:creationId xmlns:a16="http://schemas.microsoft.com/office/drawing/2014/main" id="{2B5BD2D2-6A4B-4D00-BC1C-B4CC73F22907}"/>
              </a:ext>
            </a:extLst>
          </p:cNvPr>
          <p:cNvPicPr>
            <a:picLocks noChangeAspect="1"/>
          </p:cNvPicPr>
          <p:nvPr/>
        </p:nvPicPr>
        <p:blipFill>
          <a:blip r:embed="rId3"/>
          <a:stretch>
            <a:fillRect/>
          </a:stretch>
        </p:blipFill>
        <p:spPr>
          <a:xfrm>
            <a:off x="234726" y="2701016"/>
            <a:ext cx="4838700" cy="3638550"/>
          </a:xfrm>
          <a:prstGeom prst="rect">
            <a:avLst/>
          </a:prstGeom>
        </p:spPr>
      </p:pic>
      <p:graphicFrame>
        <p:nvGraphicFramePr>
          <p:cNvPr id="3" name="Objekt 2">
            <a:extLst>
              <a:ext uri="{FF2B5EF4-FFF2-40B4-BE49-F238E27FC236}">
                <a16:creationId xmlns:a16="http://schemas.microsoft.com/office/drawing/2014/main" id="{D247D83A-36FA-411A-91D9-0977A34B0101}"/>
              </a:ext>
            </a:extLst>
          </p:cNvPr>
          <p:cNvGraphicFramePr>
            <a:graphicFrameLocks noChangeAspect="1"/>
          </p:cNvGraphicFramePr>
          <p:nvPr>
            <p:extLst>
              <p:ext uri="{D42A27DB-BD31-4B8C-83A1-F6EECF244321}">
                <p14:modId xmlns:p14="http://schemas.microsoft.com/office/powerpoint/2010/main" val="463017199"/>
              </p:ext>
            </p:extLst>
          </p:nvPr>
        </p:nvGraphicFramePr>
        <p:xfrm>
          <a:off x="5143723" y="2709548"/>
          <a:ext cx="6626448" cy="3661984"/>
        </p:xfrm>
        <a:graphic>
          <a:graphicData uri="http://schemas.openxmlformats.org/presentationml/2006/ole">
            <mc:AlternateContent xmlns:mc="http://schemas.openxmlformats.org/markup-compatibility/2006">
              <mc:Choice xmlns:v="urn:schemas-microsoft-com:vml" Requires="v">
                <p:oleObj spid="_x0000_s54301" name="Worksheet" r:id="rId4" imgW="5791200" imgH="3200400" progId="Excel.Sheet.12">
                  <p:embed/>
                </p:oleObj>
              </mc:Choice>
              <mc:Fallback>
                <p:oleObj name="Worksheet" r:id="rId4" imgW="5791200" imgH="3200400" progId="Excel.Sheet.12">
                  <p:embed/>
                  <p:pic>
                    <p:nvPicPr>
                      <p:cNvPr id="0" name=""/>
                      <p:cNvPicPr/>
                      <p:nvPr/>
                    </p:nvPicPr>
                    <p:blipFill>
                      <a:blip r:embed="rId5"/>
                      <a:stretch>
                        <a:fillRect/>
                      </a:stretch>
                    </p:blipFill>
                    <p:spPr>
                      <a:xfrm>
                        <a:off x="5143723" y="2709548"/>
                        <a:ext cx="6626448" cy="3661984"/>
                      </a:xfrm>
                      <a:prstGeom prst="rect">
                        <a:avLst/>
                      </a:prstGeom>
                    </p:spPr>
                  </p:pic>
                </p:oleObj>
              </mc:Fallback>
            </mc:AlternateContent>
          </a:graphicData>
        </a:graphic>
      </p:graphicFrame>
    </p:spTree>
    <p:extLst>
      <p:ext uri="{BB962C8B-B14F-4D97-AF65-F5344CB8AC3E}">
        <p14:creationId xmlns:p14="http://schemas.microsoft.com/office/powerpoint/2010/main" val="1695941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idx="4294967295"/>
          </p:nvPr>
        </p:nvSpPr>
        <p:spPr>
          <a:xfrm>
            <a:off x="-161925" y="140246"/>
            <a:ext cx="12967513" cy="558800"/>
          </a:xfrm>
        </p:spPr>
        <p:txBody>
          <a:bodyPr>
            <a:noAutofit/>
          </a:bodyPr>
          <a:lstStyle/>
          <a:p>
            <a:pPr algn="l"/>
            <a:r>
              <a:rPr lang="cs-CZ" sz="2000" dirty="0"/>
              <a:t>Řešení pro částečně elektrizovanou železniční síť:</a:t>
            </a:r>
            <a:br>
              <a:rPr lang="cs-CZ" sz="2000" dirty="0"/>
            </a:br>
            <a:r>
              <a:rPr lang="cs-CZ" sz="2000" dirty="0" err="1"/>
              <a:t>dvouzdrojová</a:t>
            </a:r>
            <a:r>
              <a:rPr lang="cs-CZ" sz="2000" dirty="0"/>
              <a:t> vozidla trolej / akumulátor</a:t>
            </a:r>
            <a:endParaRPr lang="cs-CZ" sz="1800" b="1" dirty="0">
              <a:solidFill>
                <a:schemeClr val="tx1"/>
              </a:solidFill>
            </a:endParaRPr>
          </a:p>
        </p:txBody>
      </p:sp>
      <p:sp>
        <p:nvSpPr>
          <p:cNvPr id="4" name="Obdélník 3"/>
          <p:cNvSpPr/>
          <p:nvPr/>
        </p:nvSpPr>
        <p:spPr>
          <a:xfrm>
            <a:off x="7302596" y="1416049"/>
            <a:ext cx="4594129" cy="5062924"/>
          </a:xfrm>
          <a:prstGeom prst="rect">
            <a:avLst/>
          </a:prstGeom>
        </p:spPr>
        <p:txBody>
          <a:bodyPr wrap="square">
            <a:spAutoFit/>
          </a:bodyPr>
          <a:lstStyle/>
          <a:p>
            <a:r>
              <a:rPr lang="cs-CZ" sz="1700" b="1" dirty="0">
                <a:solidFill>
                  <a:schemeClr val="tx1"/>
                </a:solidFill>
              </a:rPr>
              <a:t>Aktuální možnosti techniky (BEMU trolej 25 </a:t>
            </a:r>
            <a:r>
              <a:rPr lang="cs-CZ" sz="1700" b="1" dirty="0" err="1">
                <a:solidFill>
                  <a:schemeClr val="tx1"/>
                </a:solidFill>
              </a:rPr>
              <a:t>kV</a:t>
            </a:r>
            <a:r>
              <a:rPr lang="cs-CZ" sz="1700" b="1" dirty="0">
                <a:solidFill>
                  <a:schemeClr val="tx1"/>
                </a:solidFill>
              </a:rPr>
              <a:t>/akumulátor LTO):</a:t>
            </a:r>
          </a:p>
          <a:p>
            <a:pPr marL="285750" indent="-285750">
              <a:buFont typeface="Wingdings" panose="05000000000000000000" pitchFamily="2" charset="2"/>
              <a:buChar char="§"/>
            </a:pPr>
            <a:r>
              <a:rPr lang="cs-CZ" sz="1700" b="1" dirty="0">
                <a:solidFill>
                  <a:schemeClr val="tx1"/>
                </a:solidFill>
              </a:rPr>
              <a:t>dojezd 80 až 120 km,</a:t>
            </a:r>
          </a:p>
          <a:p>
            <a:pPr marL="285750" indent="-285750">
              <a:buFont typeface="Wingdings" panose="05000000000000000000" pitchFamily="2" charset="2"/>
              <a:buChar char="§"/>
            </a:pPr>
            <a:r>
              <a:rPr lang="cs-CZ" sz="1700" b="1" dirty="0">
                <a:solidFill>
                  <a:schemeClr val="tx1"/>
                </a:solidFill>
              </a:rPr>
              <a:t>nabití z trakčního vedení: 15 až 20 minut,</a:t>
            </a:r>
          </a:p>
          <a:p>
            <a:pPr marL="285750" indent="-285750">
              <a:buFont typeface="Wingdings" panose="05000000000000000000" pitchFamily="2" charset="2"/>
              <a:buChar char="§"/>
            </a:pPr>
            <a:r>
              <a:rPr lang="cs-CZ" sz="1700" b="1" dirty="0">
                <a:solidFill>
                  <a:schemeClr val="tx1"/>
                </a:solidFill>
              </a:rPr>
              <a:t>životnost akumulátoru: 15 let,</a:t>
            </a:r>
          </a:p>
          <a:p>
            <a:pPr marL="285750" indent="-285750">
              <a:buFont typeface="Wingdings" panose="05000000000000000000" pitchFamily="2" charset="2"/>
              <a:buChar char="§"/>
            </a:pPr>
            <a:r>
              <a:rPr lang="cs-CZ" sz="1700" b="1" dirty="0">
                <a:solidFill>
                  <a:schemeClr val="tx1"/>
                </a:solidFill>
              </a:rPr>
              <a:t>symetrické trakční vlastnosti – stejný (náležitě vysoký) trakční výkon z trakčního vedení i z akumulátoru =&gt; výrazné zrychlení dopravy na tratích bez elektrizace.</a:t>
            </a:r>
          </a:p>
          <a:p>
            <a:pPr marL="285750" indent="-285750">
              <a:buFont typeface="Wingdings" panose="05000000000000000000" pitchFamily="2" charset="2"/>
              <a:buChar char="§"/>
            </a:pPr>
            <a:r>
              <a:rPr lang="cs-CZ" sz="1700" b="1" dirty="0">
                <a:solidFill>
                  <a:schemeClr val="tx1"/>
                </a:solidFill>
              </a:rPr>
              <a:t>atraktivní přímé rychlé spojení z centra regionu do jeho odlehlých oblastí,</a:t>
            </a:r>
          </a:p>
          <a:p>
            <a:pPr marL="285750" indent="-285750">
              <a:buFont typeface="Wingdings" panose="05000000000000000000" pitchFamily="2" charset="2"/>
              <a:buChar char="§"/>
            </a:pPr>
            <a:r>
              <a:rPr lang="cs-CZ" sz="1700" b="1" dirty="0">
                <a:solidFill>
                  <a:schemeClr val="tx1"/>
                </a:solidFill>
              </a:rPr>
              <a:t>vysoká produktivita vozidel i personálu rychlým provozem na dlouhých vozebních ramenech.</a:t>
            </a:r>
          </a:p>
        </p:txBody>
      </p:sp>
      <p:pic>
        <p:nvPicPr>
          <p:cNvPr id="3" name="Obrázek 2">
            <a:extLst>
              <a:ext uri="{FF2B5EF4-FFF2-40B4-BE49-F238E27FC236}">
                <a16:creationId xmlns:a16="http://schemas.microsoft.com/office/drawing/2014/main" id="{D224DF3A-A0BF-4668-8CCD-8EC0C6F1D31B}"/>
              </a:ext>
            </a:extLst>
          </p:cNvPr>
          <p:cNvPicPr>
            <a:picLocks noChangeAspect="1"/>
          </p:cNvPicPr>
          <p:nvPr/>
        </p:nvPicPr>
        <p:blipFill>
          <a:blip r:embed="rId3"/>
          <a:stretch>
            <a:fillRect/>
          </a:stretch>
        </p:blipFill>
        <p:spPr>
          <a:xfrm>
            <a:off x="168923" y="1416049"/>
            <a:ext cx="7012745" cy="4727575"/>
          </a:xfrm>
          <a:prstGeom prst="rect">
            <a:avLst/>
          </a:prstGeom>
        </p:spPr>
      </p:pic>
    </p:spTree>
    <p:extLst>
      <p:ext uri="{BB962C8B-B14F-4D97-AF65-F5344CB8AC3E}">
        <p14:creationId xmlns:p14="http://schemas.microsoft.com/office/powerpoint/2010/main" val="10062926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5A69F6-591A-4509-8CED-F185E29DDAA3}"/>
              </a:ext>
            </a:extLst>
          </p:cNvPr>
          <p:cNvSpPr>
            <a:spLocks noGrp="1"/>
          </p:cNvSpPr>
          <p:nvPr>
            <p:ph type="title"/>
          </p:nvPr>
        </p:nvSpPr>
        <p:spPr/>
        <p:txBody>
          <a:bodyPr/>
          <a:lstStyle/>
          <a:p>
            <a:r>
              <a:rPr lang="cs-CZ" dirty="0"/>
              <a:t>Děkuji Vám za Vaši pozornost!</a:t>
            </a:r>
          </a:p>
        </p:txBody>
      </p:sp>
      <p:sp>
        <p:nvSpPr>
          <p:cNvPr id="5" name="Text Placeholder 4">
            <a:extLst>
              <a:ext uri="{FF2B5EF4-FFF2-40B4-BE49-F238E27FC236}">
                <a16:creationId xmlns:a16="http://schemas.microsoft.com/office/drawing/2014/main" id="{F744716D-A6C0-4DBE-A6FD-7848F2F62E63}"/>
              </a:ext>
            </a:extLst>
          </p:cNvPr>
          <p:cNvSpPr>
            <a:spLocks noGrp="1"/>
          </p:cNvSpPr>
          <p:nvPr>
            <p:ph type="body" sz="quarter" idx="14"/>
          </p:nvPr>
        </p:nvSpPr>
        <p:spPr/>
        <p:txBody>
          <a:bodyPr/>
          <a:lstStyle/>
          <a:p>
            <a:r>
              <a:rPr lang="en-US" b="1" dirty="0">
                <a:latin typeface="Arial" charset="0"/>
                <a:cs typeface="Arial" charset="0"/>
              </a:rPr>
              <a:t>J</a:t>
            </a:r>
            <a:r>
              <a:rPr lang="cs-CZ" b="1" dirty="0">
                <a:latin typeface="Arial" charset="0"/>
                <a:cs typeface="Arial" charset="0"/>
              </a:rPr>
              <a:t>iří Pohl</a:t>
            </a:r>
            <a:br>
              <a:rPr lang="en-US" b="1" dirty="0">
                <a:latin typeface="Arial" charset="0"/>
                <a:cs typeface="Arial" charset="0"/>
              </a:rPr>
            </a:br>
            <a:r>
              <a:rPr lang="cs-CZ" b="1" dirty="0">
                <a:latin typeface="Arial" charset="0"/>
                <a:cs typeface="Arial" charset="0"/>
              </a:rPr>
              <a:t>Senior Engineer</a:t>
            </a:r>
          </a:p>
          <a:p>
            <a:r>
              <a:rPr lang="cs-CZ" b="1" dirty="0" err="1">
                <a:latin typeface="Arial" charset="0"/>
                <a:cs typeface="Arial" charset="0"/>
              </a:rPr>
              <a:t>Engineering</a:t>
            </a:r>
            <a:endParaRPr lang="cs-CZ" b="1" dirty="0">
              <a:latin typeface="Arial" charset="0"/>
              <a:cs typeface="Arial" charset="0"/>
            </a:endParaRPr>
          </a:p>
          <a:p>
            <a:r>
              <a:rPr lang="cs-CZ" b="1" dirty="0">
                <a:latin typeface="Arial" charset="0"/>
                <a:cs typeface="Arial" charset="0"/>
              </a:rPr>
              <a:t>Siemens Mobility, s.r.o.</a:t>
            </a:r>
          </a:p>
          <a:p>
            <a:endParaRPr lang="cs-CZ" b="1" dirty="0">
              <a:latin typeface="Arial" charset="0"/>
              <a:cs typeface="Arial" charset="0"/>
            </a:endParaRPr>
          </a:p>
          <a:p>
            <a:r>
              <a:rPr lang="pl-PL" dirty="0">
                <a:latin typeface="Arial" charset="0"/>
                <a:cs typeface="Arial" charset="0"/>
              </a:rPr>
              <a:t>Siemensova 1</a:t>
            </a:r>
            <a:br>
              <a:rPr lang="pl-PL" dirty="0">
                <a:latin typeface="Arial" charset="0"/>
                <a:cs typeface="Arial" charset="0"/>
              </a:rPr>
            </a:br>
            <a:r>
              <a:rPr lang="pl-PL" dirty="0">
                <a:latin typeface="Arial" charset="0"/>
                <a:cs typeface="Arial" charset="0"/>
              </a:rPr>
              <a:t>155 00 Praha</a:t>
            </a:r>
            <a:br>
              <a:rPr lang="pl-PL" dirty="0">
                <a:latin typeface="Arial" charset="0"/>
                <a:cs typeface="Arial" charset="0"/>
              </a:rPr>
            </a:br>
            <a:r>
              <a:rPr lang="pl-PL" dirty="0">
                <a:latin typeface="Arial" charset="0"/>
                <a:cs typeface="Arial" charset="0"/>
              </a:rPr>
              <a:t>Česká republika</a:t>
            </a:r>
            <a:endParaRPr lang="en-US" dirty="0">
              <a:latin typeface="Arial" charset="0"/>
              <a:cs typeface="Arial" charset="0"/>
            </a:endParaRPr>
          </a:p>
          <a:p>
            <a:r>
              <a:rPr lang="cs-CZ" dirty="0">
                <a:latin typeface="Arial" charset="0"/>
                <a:cs typeface="Arial" charset="0"/>
              </a:rPr>
              <a:t>Mobilit</a:t>
            </a:r>
            <a:r>
              <a:rPr lang="fr-FR" dirty="0">
                <a:latin typeface="Arial" charset="0"/>
                <a:cs typeface="Arial" charset="0"/>
              </a:rPr>
              <a:t>: +420 </a:t>
            </a:r>
            <a:r>
              <a:rPr lang="cs-CZ" dirty="0">
                <a:latin typeface="Arial" charset="0"/>
                <a:cs typeface="Arial" charset="0"/>
              </a:rPr>
              <a:t>724 014 931</a:t>
            </a:r>
            <a:endParaRPr lang="en-US" dirty="0">
              <a:latin typeface="Arial" charset="0"/>
              <a:cs typeface="Arial" charset="0"/>
            </a:endParaRPr>
          </a:p>
          <a:p>
            <a:r>
              <a:rPr lang="en-US" dirty="0">
                <a:latin typeface="Arial" charset="0"/>
                <a:cs typeface="Arial" charset="0"/>
              </a:rPr>
              <a:t>E-mail:</a:t>
            </a:r>
            <a:r>
              <a:rPr lang="cs-CZ" dirty="0">
                <a:latin typeface="Arial" charset="0"/>
                <a:cs typeface="Arial" charset="0"/>
              </a:rPr>
              <a:t> </a:t>
            </a:r>
            <a:r>
              <a:rPr lang="en-US" dirty="0">
                <a:latin typeface="Arial" charset="0"/>
                <a:cs typeface="Arial" charset="0"/>
                <a:hlinkClick r:id="rId2"/>
              </a:rPr>
              <a:t>j</a:t>
            </a:r>
            <a:r>
              <a:rPr lang="cs-CZ" dirty="0">
                <a:latin typeface="Arial" charset="0"/>
                <a:cs typeface="Arial" charset="0"/>
                <a:hlinkClick r:id="rId2"/>
              </a:rPr>
              <a:t>iri.pohl</a:t>
            </a:r>
            <a:r>
              <a:rPr lang="en-US" dirty="0">
                <a:latin typeface="Arial" charset="0"/>
                <a:cs typeface="Arial" charset="0"/>
                <a:hlinkClick r:id="rId2"/>
              </a:rPr>
              <a:t>@siemens.com</a:t>
            </a:r>
            <a:endParaRPr lang="en-US" b="1" dirty="0">
              <a:latin typeface="Arial" charset="0"/>
              <a:cs typeface="Arial" charset="0"/>
            </a:endParaRPr>
          </a:p>
        </p:txBody>
      </p:sp>
      <p:pic>
        <p:nvPicPr>
          <p:cNvPr id="2" name="Obrázek 1">
            <a:extLst>
              <a:ext uri="{FF2B5EF4-FFF2-40B4-BE49-F238E27FC236}">
                <a16:creationId xmlns:a16="http://schemas.microsoft.com/office/drawing/2014/main" id="{F87EF395-CE63-4EB9-8957-911D127152A4}"/>
              </a:ext>
            </a:extLst>
          </p:cNvPr>
          <p:cNvPicPr>
            <a:picLocks noChangeAspect="1"/>
          </p:cNvPicPr>
          <p:nvPr/>
        </p:nvPicPr>
        <p:blipFill>
          <a:blip r:embed="rId3"/>
          <a:stretch>
            <a:fillRect/>
          </a:stretch>
        </p:blipFill>
        <p:spPr>
          <a:xfrm>
            <a:off x="0" y="1406174"/>
            <a:ext cx="4610100" cy="4800600"/>
          </a:xfrm>
          <a:prstGeom prst="rect">
            <a:avLst/>
          </a:prstGeom>
        </p:spPr>
      </p:pic>
    </p:spTree>
    <p:extLst>
      <p:ext uri="{BB962C8B-B14F-4D97-AF65-F5344CB8AC3E}">
        <p14:creationId xmlns:p14="http://schemas.microsoft.com/office/powerpoint/2010/main" val="54860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ipsa 4"/>
          <p:cNvSpPr/>
          <p:nvPr/>
        </p:nvSpPr>
        <p:spPr bwMode="auto">
          <a:xfrm>
            <a:off x="991543" y="4833156"/>
            <a:ext cx="1440160" cy="1420924"/>
          </a:xfrm>
          <a:prstGeom prst="ellipse">
            <a:avLst/>
          </a:prstGeom>
          <a:solidFill>
            <a:schemeClr val="bg1">
              <a:lumMod val="65000"/>
              <a:alpha val="30000"/>
            </a:schemeClr>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dirty="0">
              <a:solidFill>
                <a:schemeClr val="tx1"/>
              </a:solidFill>
              <a:latin typeface="+mn-lt"/>
              <a:ea typeface="Arial Unicode MS" panose="020B0604020202020204" pitchFamily="34" charset="-128"/>
              <a:cs typeface="Arial Unicode MS" panose="020B0604020202020204" pitchFamily="34" charset="-128"/>
            </a:endParaRPr>
          </a:p>
        </p:txBody>
      </p:sp>
      <p:sp>
        <p:nvSpPr>
          <p:cNvPr id="24578" name="Nadpis 3"/>
          <p:cNvSpPr>
            <a:spLocks noGrp="1"/>
          </p:cNvSpPr>
          <p:nvPr>
            <p:ph type="title"/>
          </p:nvPr>
        </p:nvSpPr>
        <p:spPr>
          <a:xfrm>
            <a:off x="0" y="-4211"/>
            <a:ext cx="11811000" cy="1152128"/>
          </a:xfrm>
        </p:spPr>
        <p:txBody>
          <a:bodyPr/>
          <a:lstStyle/>
          <a:p>
            <a:pPr algn="l"/>
            <a:r>
              <a:rPr lang="cs-CZ" sz="2000" dirty="0">
                <a:cs typeface="Arial" charset="0"/>
              </a:rPr>
              <a:t>Důsledky spalování fosilních paliv (skleníkový efekt)</a:t>
            </a:r>
          </a:p>
        </p:txBody>
      </p:sp>
      <p:sp>
        <p:nvSpPr>
          <p:cNvPr id="24579" name="Zástupný symbol pro obsah 2"/>
          <p:cNvSpPr>
            <a:spLocks noGrp="1"/>
          </p:cNvSpPr>
          <p:nvPr>
            <p:ph idx="1"/>
          </p:nvPr>
        </p:nvSpPr>
        <p:spPr>
          <a:xfrm>
            <a:off x="544945" y="1485802"/>
            <a:ext cx="11266054" cy="3133823"/>
          </a:xfrm>
        </p:spPr>
        <p:txBody>
          <a:bodyPr>
            <a:normAutofit/>
          </a:bodyPr>
          <a:lstStyle/>
          <a:p>
            <a:r>
              <a:rPr lang="cs-CZ" b="1" dirty="0">
                <a:cs typeface="Arial" charset="0"/>
              </a:rPr>
              <a:t>Vlivem spalování fosilních paliv stále roste koncentrace oxidu uhličitého v zemském obalu. </a:t>
            </a:r>
          </a:p>
          <a:p>
            <a:r>
              <a:rPr lang="cs-CZ" b="1" dirty="0">
                <a:cs typeface="Arial" charset="0"/>
              </a:rPr>
              <a:t>Zemská atmosféra má tepelně izolační schopnost. Přes noc uchovává teplo. Oxid uhličitý, podobně jako ostatní skleníkové plyny, propouštějí na zemi sluneční záření, ale absorbují tepelné záření, vycházející ze země v noci do vesmírného prostoru.</a:t>
            </a:r>
          </a:p>
          <a:p>
            <a:endParaRPr lang="cs-CZ" b="1" dirty="0">
              <a:cs typeface="Arial" charset="0"/>
            </a:endParaRPr>
          </a:p>
          <a:p>
            <a:r>
              <a:rPr lang="cs-CZ" b="1" dirty="0">
                <a:cs typeface="Arial" charset="0"/>
              </a:rPr>
              <a:t>Již koncem 19. století spočítal pozdější nositel Nobelovy ceny </a:t>
            </a:r>
            <a:r>
              <a:rPr lang="cs-CZ" b="1" dirty="0" err="1">
                <a:cs typeface="Arial" charset="0"/>
              </a:rPr>
              <a:t>Swante</a:t>
            </a:r>
            <a:r>
              <a:rPr lang="cs-CZ" b="1" dirty="0">
                <a:cs typeface="Arial" charset="0"/>
              </a:rPr>
              <a:t> </a:t>
            </a:r>
            <a:r>
              <a:rPr lang="cs-CZ" b="1" dirty="0" err="1">
                <a:cs typeface="Arial" charset="0"/>
              </a:rPr>
              <a:t>Arrhenius</a:t>
            </a:r>
            <a:r>
              <a:rPr lang="cs-CZ" b="1" dirty="0">
                <a:cs typeface="Arial" charset="0"/>
              </a:rPr>
              <a:t>, že zvýšení koncentrace CO</a:t>
            </a:r>
            <a:r>
              <a:rPr lang="cs-CZ" b="1" baseline="-25000" dirty="0">
                <a:cs typeface="Arial" charset="0"/>
              </a:rPr>
              <a:t>2</a:t>
            </a:r>
            <a:r>
              <a:rPr lang="cs-CZ" b="1" dirty="0">
                <a:cs typeface="Arial" charset="0"/>
              </a:rPr>
              <a:t> v atmosféře povede ke zvýšení teploty ovzduší.</a:t>
            </a:r>
          </a:p>
          <a:p>
            <a:endParaRPr lang="cs-CZ" b="1" dirty="0">
              <a:cs typeface="Arial" charset="0"/>
            </a:endParaRPr>
          </a:p>
          <a:p>
            <a:r>
              <a:rPr lang="cs-CZ" b="1" dirty="0">
                <a:cs typeface="Arial" charset="0"/>
              </a:rPr>
              <a:t>Nejde jen o růst střední teploty, ale o růst výkyvů.</a:t>
            </a:r>
          </a:p>
          <a:p>
            <a:r>
              <a:rPr lang="cs-CZ" b="1" dirty="0">
                <a:cs typeface="Arial" charset="0"/>
              </a:rPr>
              <a:t>Ilustrují to statistiky pojišťoven – roste riziko poškození věcí přírodními vlivy.</a:t>
            </a:r>
            <a:endParaRPr lang="cs-CZ" dirty="0">
              <a:cs typeface="Arial" charset="0"/>
            </a:endParaRPr>
          </a:p>
        </p:txBody>
      </p:sp>
      <p:sp>
        <p:nvSpPr>
          <p:cNvPr id="4" name="Elipsa 3"/>
          <p:cNvSpPr/>
          <p:nvPr/>
        </p:nvSpPr>
        <p:spPr bwMode="auto">
          <a:xfrm>
            <a:off x="1234046" y="5104420"/>
            <a:ext cx="914400" cy="914400"/>
          </a:xfrm>
          <a:prstGeom prst="ellipse">
            <a:avLst/>
          </a:prstGeom>
          <a:solidFill>
            <a:srgbClr val="00B050"/>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dirty="0">
              <a:solidFill>
                <a:schemeClr val="tx1"/>
              </a:solidFill>
              <a:latin typeface="+mn-lt"/>
              <a:ea typeface="Arial Unicode MS" panose="020B0604020202020204" pitchFamily="34" charset="-128"/>
              <a:cs typeface="Arial Unicode MS" panose="020B0604020202020204" pitchFamily="34" charset="-128"/>
            </a:endParaRPr>
          </a:p>
        </p:txBody>
      </p:sp>
      <p:sp>
        <p:nvSpPr>
          <p:cNvPr id="6" name="Elipsa 5"/>
          <p:cNvSpPr/>
          <p:nvPr/>
        </p:nvSpPr>
        <p:spPr bwMode="auto">
          <a:xfrm>
            <a:off x="6459215" y="4833156"/>
            <a:ext cx="1440160" cy="1420924"/>
          </a:xfrm>
          <a:prstGeom prst="ellipse">
            <a:avLst/>
          </a:prstGeom>
          <a:solidFill>
            <a:schemeClr val="bg1">
              <a:lumMod val="65000"/>
              <a:alpha val="90000"/>
            </a:schemeClr>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dirty="0">
              <a:solidFill>
                <a:schemeClr val="tx1"/>
              </a:solidFill>
              <a:latin typeface="+mn-lt"/>
              <a:ea typeface="Arial Unicode MS" panose="020B0604020202020204" pitchFamily="34" charset="-128"/>
              <a:cs typeface="Arial Unicode MS" panose="020B0604020202020204" pitchFamily="34" charset="-128"/>
            </a:endParaRPr>
          </a:p>
        </p:txBody>
      </p:sp>
      <p:sp>
        <p:nvSpPr>
          <p:cNvPr id="7" name="Elipsa 6"/>
          <p:cNvSpPr/>
          <p:nvPr/>
        </p:nvSpPr>
        <p:spPr bwMode="auto">
          <a:xfrm>
            <a:off x="6711243" y="5104420"/>
            <a:ext cx="914400" cy="914400"/>
          </a:xfrm>
          <a:prstGeom prst="ellipse">
            <a:avLst/>
          </a:prstGeom>
          <a:solidFill>
            <a:srgbClr val="00B050"/>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dirty="0">
              <a:solidFill>
                <a:schemeClr val="tx1"/>
              </a:solidFill>
              <a:latin typeface="+mn-lt"/>
              <a:ea typeface="Arial Unicode MS" panose="020B0604020202020204" pitchFamily="34" charset="-128"/>
              <a:cs typeface="Arial Unicode MS" panose="020B0604020202020204" pitchFamily="34" charset="-128"/>
            </a:endParaRPr>
          </a:p>
        </p:txBody>
      </p:sp>
      <p:sp>
        <p:nvSpPr>
          <p:cNvPr id="8" name="Obdélník 7"/>
          <p:cNvSpPr/>
          <p:nvPr/>
        </p:nvSpPr>
        <p:spPr>
          <a:xfrm>
            <a:off x="2647727" y="4781254"/>
            <a:ext cx="3019400" cy="1446550"/>
          </a:xfrm>
          <a:prstGeom prst="rect">
            <a:avLst/>
          </a:prstGeom>
        </p:spPr>
        <p:txBody>
          <a:bodyPr wrap="square">
            <a:spAutoFit/>
          </a:bodyPr>
          <a:lstStyle/>
          <a:p>
            <a:r>
              <a:rPr lang="cs-CZ" sz="1600" b="1" dirty="0">
                <a:solidFill>
                  <a:schemeClr val="tx1"/>
                </a:solidFill>
                <a:cs typeface="Arial" charset="0"/>
              </a:rPr>
              <a:t>Ovzduší (rok 1800): </a:t>
            </a:r>
          </a:p>
          <a:p>
            <a:r>
              <a:rPr lang="cs-CZ" sz="1600" b="1" dirty="0">
                <a:solidFill>
                  <a:schemeClr val="tx1"/>
                </a:solidFill>
                <a:cs typeface="Arial" charset="0"/>
              </a:rPr>
              <a:t>3 500 miliard t CO</a:t>
            </a:r>
            <a:r>
              <a:rPr lang="cs-CZ" sz="1600" b="1" baseline="-25000" dirty="0">
                <a:solidFill>
                  <a:schemeClr val="tx1"/>
                </a:solidFill>
                <a:cs typeface="Arial" charset="0"/>
              </a:rPr>
              <a:t>2</a:t>
            </a:r>
            <a:r>
              <a:rPr lang="cs-CZ" sz="1600" b="1" dirty="0">
                <a:solidFill>
                  <a:schemeClr val="tx1"/>
                </a:solidFill>
                <a:cs typeface="Arial" charset="0"/>
              </a:rPr>
              <a:t> </a:t>
            </a:r>
          </a:p>
          <a:p>
            <a:r>
              <a:rPr lang="cs-CZ" sz="1600" b="1" dirty="0">
                <a:solidFill>
                  <a:schemeClr val="tx1"/>
                </a:solidFill>
                <a:cs typeface="Arial" charset="0"/>
              </a:rPr>
              <a:t>koncentrace 0,28 ‰</a:t>
            </a:r>
          </a:p>
          <a:p>
            <a:r>
              <a:rPr lang="cs-CZ" sz="1600" b="1" dirty="0">
                <a:solidFill>
                  <a:schemeClr val="tx1"/>
                </a:solidFill>
                <a:cs typeface="Arial" charset="0"/>
              </a:rPr>
              <a:t>výchozí teplota </a:t>
            </a:r>
            <a:endParaRPr lang="de-DE" sz="1600" dirty="0">
              <a:solidFill>
                <a:schemeClr val="tx1"/>
              </a:solidFill>
            </a:endParaRPr>
          </a:p>
        </p:txBody>
      </p:sp>
      <p:sp>
        <p:nvSpPr>
          <p:cNvPr id="9" name="Obdélník 8"/>
          <p:cNvSpPr/>
          <p:nvPr/>
        </p:nvSpPr>
        <p:spPr>
          <a:xfrm>
            <a:off x="8115398" y="4781255"/>
            <a:ext cx="3428901" cy="1446550"/>
          </a:xfrm>
          <a:prstGeom prst="rect">
            <a:avLst/>
          </a:prstGeom>
        </p:spPr>
        <p:txBody>
          <a:bodyPr wrap="square">
            <a:spAutoFit/>
          </a:bodyPr>
          <a:lstStyle/>
          <a:p>
            <a:r>
              <a:rPr lang="cs-CZ" sz="1600" b="1" dirty="0">
                <a:solidFill>
                  <a:schemeClr val="tx1"/>
                </a:solidFill>
                <a:cs typeface="Arial" charset="0"/>
              </a:rPr>
              <a:t>Ovzduší (rok 2018): </a:t>
            </a:r>
          </a:p>
          <a:p>
            <a:r>
              <a:rPr lang="cs-CZ" sz="1600" b="1" dirty="0">
                <a:solidFill>
                  <a:schemeClr val="tx1"/>
                </a:solidFill>
                <a:cs typeface="Arial" charset="0"/>
              </a:rPr>
              <a:t>5 100 miliard t CO</a:t>
            </a:r>
            <a:r>
              <a:rPr lang="cs-CZ" sz="1600" b="1" baseline="-25000" dirty="0">
                <a:solidFill>
                  <a:schemeClr val="tx1"/>
                </a:solidFill>
                <a:cs typeface="Arial" charset="0"/>
              </a:rPr>
              <a:t>2</a:t>
            </a:r>
            <a:r>
              <a:rPr lang="cs-CZ" sz="1600" b="1" dirty="0">
                <a:solidFill>
                  <a:schemeClr val="tx1"/>
                </a:solidFill>
                <a:cs typeface="Arial" charset="0"/>
              </a:rPr>
              <a:t> </a:t>
            </a:r>
          </a:p>
          <a:p>
            <a:r>
              <a:rPr lang="cs-CZ" sz="1600" b="1" dirty="0">
                <a:solidFill>
                  <a:schemeClr val="tx1"/>
                </a:solidFill>
                <a:cs typeface="Arial" charset="0"/>
              </a:rPr>
              <a:t>koncentrace 0,41 ‰</a:t>
            </a:r>
          </a:p>
          <a:p>
            <a:r>
              <a:rPr lang="cs-CZ" sz="1600" b="1" dirty="0">
                <a:solidFill>
                  <a:schemeClr val="tx1"/>
                </a:solidFill>
                <a:cs typeface="Arial" charset="0"/>
              </a:rPr>
              <a:t>výchozí teplota  zvýšená o 1 °C</a:t>
            </a:r>
            <a:endParaRPr lang="de-DE" sz="1600" dirty="0">
              <a:solidFill>
                <a:schemeClr val="tx1"/>
              </a:solidFill>
            </a:endParaRPr>
          </a:p>
        </p:txBody>
      </p:sp>
    </p:spTree>
    <p:extLst>
      <p:ext uri="{BB962C8B-B14F-4D97-AF65-F5344CB8AC3E}">
        <p14:creationId xmlns:p14="http://schemas.microsoft.com/office/powerpoint/2010/main" val="2633081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05DC89B-C0DF-4A0D-94BC-92425AFBBA18}"/>
              </a:ext>
            </a:extLst>
          </p:cNvPr>
          <p:cNvSpPr>
            <a:spLocks noGrp="1"/>
          </p:cNvSpPr>
          <p:nvPr>
            <p:ph type="title"/>
          </p:nvPr>
        </p:nvSpPr>
        <p:spPr/>
        <p:txBody>
          <a:bodyPr/>
          <a:lstStyle/>
          <a:p>
            <a:r>
              <a:rPr lang="cs-CZ" sz="2000" dirty="0"/>
              <a:t>Energetika ČR</a:t>
            </a:r>
          </a:p>
        </p:txBody>
      </p:sp>
      <p:sp>
        <p:nvSpPr>
          <p:cNvPr id="6" name="Content Placeholder 5">
            <a:extLst>
              <a:ext uri="{FF2B5EF4-FFF2-40B4-BE49-F238E27FC236}">
                <a16:creationId xmlns:a16="http://schemas.microsoft.com/office/drawing/2014/main" id="{6F01337B-96FB-497D-B465-9F91B93D5943}"/>
              </a:ext>
            </a:extLst>
          </p:cNvPr>
          <p:cNvSpPr>
            <a:spLocks noGrp="1"/>
          </p:cNvSpPr>
          <p:nvPr>
            <p:ph idx="1"/>
          </p:nvPr>
        </p:nvSpPr>
        <p:spPr>
          <a:xfrm>
            <a:off x="636942" y="1361192"/>
            <a:ext cx="11196470" cy="1459410"/>
          </a:xfrm>
        </p:spPr>
        <p:txBody>
          <a:bodyPr/>
          <a:lstStyle/>
          <a:p>
            <a:pPr>
              <a:spcBef>
                <a:spcPts val="0"/>
              </a:spcBef>
            </a:pPr>
            <a:r>
              <a:rPr lang="cs-CZ" sz="1600" b="1" dirty="0">
                <a:ea typeface="Arial Unicode MS" panose="020B0604020202020204" pitchFamily="34" charset="-128"/>
                <a:cs typeface="Arial Unicode MS" panose="020B0604020202020204" pitchFamily="34" charset="-128"/>
              </a:rPr>
              <a:t>Obyvatelstvo Země si je vědomo negativních důsledků spalování fosilních paliv na nežádoucí změny klimatu a na poškozování zdraví lidí. </a:t>
            </a:r>
          </a:p>
          <a:p>
            <a:pPr>
              <a:spcBef>
                <a:spcPts val="0"/>
              </a:spcBef>
            </a:pPr>
            <a:endParaRPr lang="cs-CZ" sz="1600" b="1" dirty="0">
              <a:ea typeface="Arial Unicode MS" panose="020B0604020202020204" pitchFamily="34" charset="-128"/>
              <a:cs typeface="Arial Unicode MS" panose="020B0604020202020204" pitchFamily="34" charset="-128"/>
            </a:endParaRPr>
          </a:p>
          <a:p>
            <a:pPr>
              <a:spcBef>
                <a:spcPts val="0"/>
              </a:spcBef>
            </a:pPr>
            <a:r>
              <a:rPr lang="cs-CZ" sz="1600" b="1" dirty="0">
                <a:ea typeface="Arial Unicode MS" panose="020B0604020202020204" pitchFamily="34" charset="-128"/>
                <a:cs typeface="Arial Unicode MS" panose="020B0604020202020204" pitchFamily="34" charset="-128"/>
              </a:rPr>
              <a:t>Proto téměř 200 států světa přistoupilo k Pařížské dohodě o zastavení růstu oteplení Země na hodnotě 1,5 až  2 °C. </a:t>
            </a:r>
          </a:p>
          <a:p>
            <a:pPr>
              <a:spcBef>
                <a:spcPts val="0"/>
              </a:spcBef>
            </a:pPr>
            <a:r>
              <a:rPr lang="cs-CZ" sz="1600" b="1" dirty="0">
                <a:ea typeface="Arial Unicode MS" panose="020B0604020202020204" pitchFamily="34" charset="-128"/>
                <a:cs typeface="Arial Unicode MS" panose="020B0604020202020204" pitchFamily="34" charset="-128"/>
              </a:rPr>
              <a:t>To znamená zcela přestat do roku 2050 používat uhlí, ropu i zemní plyn a nahradit je bezemisními zdroji. </a:t>
            </a:r>
            <a:endParaRPr lang="cs-CZ" sz="1600" dirty="0"/>
          </a:p>
        </p:txBody>
      </p:sp>
      <p:graphicFrame>
        <p:nvGraphicFramePr>
          <p:cNvPr id="8" name="Objekt 7">
            <a:extLst>
              <a:ext uri="{FF2B5EF4-FFF2-40B4-BE49-F238E27FC236}">
                <a16:creationId xmlns:a16="http://schemas.microsoft.com/office/drawing/2014/main" id="{54B373B8-F6E3-45FA-9850-16625CE8587E}"/>
              </a:ext>
            </a:extLst>
          </p:cNvPr>
          <p:cNvGraphicFramePr>
            <a:graphicFrameLocks noChangeAspect="1"/>
          </p:cNvGraphicFramePr>
          <p:nvPr>
            <p:extLst>
              <p:ext uri="{D42A27DB-BD31-4B8C-83A1-F6EECF244321}">
                <p14:modId xmlns:p14="http://schemas.microsoft.com/office/powerpoint/2010/main" val="1121110205"/>
              </p:ext>
            </p:extLst>
          </p:nvPr>
        </p:nvGraphicFramePr>
        <p:xfrm>
          <a:off x="636942" y="2891810"/>
          <a:ext cx="6750782" cy="2832271"/>
        </p:xfrm>
        <a:graphic>
          <a:graphicData uri="http://schemas.openxmlformats.org/presentationml/2006/ole">
            <mc:AlternateContent xmlns:mc="http://schemas.openxmlformats.org/markup-compatibility/2006">
              <mc:Choice xmlns:v="urn:schemas-microsoft-com:vml" Requires="v">
                <p:oleObj spid="_x0000_s14555" name="Worksheet" r:id="rId3" imgW="5327572" imgH="2235292" progId="Excel.Sheet.12">
                  <p:embed/>
                </p:oleObj>
              </mc:Choice>
              <mc:Fallback>
                <p:oleObj name="Worksheet" r:id="rId3" imgW="5327572" imgH="2235292" progId="Excel.Sheet.12">
                  <p:embed/>
                  <p:pic>
                    <p:nvPicPr>
                      <p:cNvPr id="0" name=""/>
                      <p:cNvPicPr/>
                      <p:nvPr/>
                    </p:nvPicPr>
                    <p:blipFill>
                      <a:blip r:embed="rId4"/>
                      <a:stretch>
                        <a:fillRect/>
                      </a:stretch>
                    </p:blipFill>
                    <p:spPr>
                      <a:xfrm>
                        <a:off x="636942" y="2891810"/>
                        <a:ext cx="6750782" cy="2832271"/>
                      </a:xfrm>
                      <a:prstGeom prst="rect">
                        <a:avLst/>
                      </a:prstGeom>
                    </p:spPr>
                  </p:pic>
                </p:oleObj>
              </mc:Fallback>
            </mc:AlternateContent>
          </a:graphicData>
        </a:graphic>
      </p:graphicFrame>
      <p:sp>
        <p:nvSpPr>
          <p:cNvPr id="2" name="Obdélník 1">
            <a:extLst>
              <a:ext uri="{FF2B5EF4-FFF2-40B4-BE49-F238E27FC236}">
                <a16:creationId xmlns:a16="http://schemas.microsoft.com/office/drawing/2014/main" id="{BCEB9B35-8EA2-43AF-99A9-973AA6ADDFF2}"/>
              </a:ext>
            </a:extLst>
          </p:cNvPr>
          <p:cNvSpPr/>
          <p:nvPr/>
        </p:nvSpPr>
        <p:spPr>
          <a:xfrm>
            <a:off x="1333500" y="5904101"/>
            <a:ext cx="9658349" cy="338554"/>
          </a:xfrm>
          <a:prstGeom prst="rect">
            <a:avLst/>
          </a:prstGeom>
          <a:solidFill>
            <a:schemeClr val="bg2">
              <a:lumMod val="20000"/>
              <a:lumOff val="80000"/>
            </a:schemeClr>
          </a:solidFill>
        </p:spPr>
        <p:txBody>
          <a:bodyPr wrap="square">
            <a:spAutoFit/>
          </a:bodyPr>
          <a:lstStyle/>
          <a:p>
            <a:r>
              <a:rPr lang="cs-CZ" sz="1600" b="1" dirty="0">
                <a:solidFill>
                  <a:schemeClr val="tx1"/>
                </a:solidFill>
              </a:rPr>
              <a:t>=&gt; každému občanu ČR trvale někde hoří ohníček fosilních paliv o výkonu 95 kWh / 24 h = 4 kW</a:t>
            </a:r>
          </a:p>
        </p:txBody>
      </p:sp>
      <p:graphicFrame>
        <p:nvGraphicFramePr>
          <p:cNvPr id="7" name="Graf 6">
            <a:extLst>
              <a:ext uri="{FF2B5EF4-FFF2-40B4-BE49-F238E27FC236}">
                <a16:creationId xmlns:a16="http://schemas.microsoft.com/office/drawing/2014/main" id="{62F7B664-897B-4702-B053-ACDD4C55E2FD}"/>
              </a:ext>
            </a:extLst>
          </p:cNvPr>
          <p:cNvGraphicFramePr/>
          <p:nvPr>
            <p:extLst>
              <p:ext uri="{D42A27DB-BD31-4B8C-83A1-F6EECF244321}">
                <p14:modId xmlns:p14="http://schemas.microsoft.com/office/powerpoint/2010/main" val="3423199576"/>
              </p:ext>
            </p:extLst>
          </p:nvPr>
        </p:nvGraphicFramePr>
        <p:xfrm>
          <a:off x="7387724" y="2785140"/>
          <a:ext cx="3860987" cy="293894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52627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44623"/>
            <a:ext cx="9936287" cy="1017453"/>
          </a:xfrm>
        </p:spPr>
        <p:txBody>
          <a:bodyPr>
            <a:noAutofit/>
          </a:bodyPr>
          <a:lstStyle/>
          <a:p>
            <a:pPr algn="l"/>
            <a:r>
              <a:rPr lang="cs-CZ" sz="2000" dirty="0"/>
              <a:t>Struktura konečné spotřeby energie v ČR</a:t>
            </a:r>
            <a:endParaRPr lang="de-DE" sz="2000" dirty="0"/>
          </a:p>
        </p:txBody>
      </p:sp>
      <p:sp>
        <p:nvSpPr>
          <p:cNvPr id="6" name="Obdélník 5"/>
          <p:cNvSpPr/>
          <p:nvPr/>
        </p:nvSpPr>
        <p:spPr>
          <a:xfrm>
            <a:off x="914475" y="1467708"/>
            <a:ext cx="10888698" cy="369332"/>
          </a:xfrm>
          <a:prstGeom prst="rect">
            <a:avLst/>
          </a:prstGeom>
        </p:spPr>
        <p:txBody>
          <a:bodyPr wrap="square">
            <a:spAutoFit/>
          </a:bodyPr>
          <a:lstStyle/>
          <a:p>
            <a:r>
              <a:rPr lang="cs-CZ" b="1" dirty="0">
                <a:solidFill>
                  <a:schemeClr val="tx1"/>
                </a:solidFill>
              </a:rPr>
              <a:t>Doprava je v ČR velmi významným a trvale rostoucím konečným spotřebitelem energie.</a:t>
            </a:r>
            <a:endParaRPr lang="de-DE" dirty="0">
              <a:solidFill>
                <a:schemeClr val="tx1"/>
              </a:solidFill>
            </a:endParaRPr>
          </a:p>
        </p:txBody>
      </p:sp>
      <p:graphicFrame>
        <p:nvGraphicFramePr>
          <p:cNvPr id="3" name="Objekt 2">
            <a:extLst>
              <a:ext uri="{FF2B5EF4-FFF2-40B4-BE49-F238E27FC236}">
                <a16:creationId xmlns:a16="http://schemas.microsoft.com/office/drawing/2014/main" id="{BC55ABA5-6DAB-4B4C-9F35-2A1134594303}"/>
              </a:ext>
            </a:extLst>
          </p:cNvPr>
          <p:cNvGraphicFramePr>
            <a:graphicFrameLocks noChangeAspect="1"/>
          </p:cNvGraphicFramePr>
          <p:nvPr>
            <p:extLst>
              <p:ext uri="{D42A27DB-BD31-4B8C-83A1-F6EECF244321}">
                <p14:modId xmlns:p14="http://schemas.microsoft.com/office/powerpoint/2010/main" val="1239101152"/>
              </p:ext>
            </p:extLst>
          </p:nvPr>
        </p:nvGraphicFramePr>
        <p:xfrm>
          <a:off x="717549" y="2022474"/>
          <a:ext cx="5399651" cy="4054475"/>
        </p:xfrm>
        <a:graphic>
          <a:graphicData uri="http://schemas.openxmlformats.org/presentationml/2006/ole">
            <mc:AlternateContent xmlns:mc="http://schemas.openxmlformats.org/markup-compatibility/2006">
              <mc:Choice xmlns:v="urn:schemas-microsoft-com:vml" Requires="v">
                <p:oleObj spid="_x0000_s56356" name="Worksheet" r:id="rId3" imgW="3619448" imgH="2717846" progId="Excel.Sheet.12">
                  <p:embed/>
                </p:oleObj>
              </mc:Choice>
              <mc:Fallback>
                <p:oleObj name="Worksheet" r:id="rId3" imgW="3619448" imgH="2717846" progId="Excel.Sheet.12">
                  <p:embed/>
                  <p:pic>
                    <p:nvPicPr>
                      <p:cNvPr id="3" name="Objekt 2">
                        <a:extLst>
                          <a:ext uri="{FF2B5EF4-FFF2-40B4-BE49-F238E27FC236}">
                            <a16:creationId xmlns:a16="http://schemas.microsoft.com/office/drawing/2014/main" id="{BC55ABA5-6DAB-4B4C-9F35-2A1134594303}"/>
                          </a:ext>
                        </a:extLst>
                      </p:cNvPr>
                      <p:cNvPicPr/>
                      <p:nvPr/>
                    </p:nvPicPr>
                    <p:blipFill>
                      <a:blip r:embed="rId4"/>
                      <a:stretch>
                        <a:fillRect/>
                      </a:stretch>
                    </p:blipFill>
                    <p:spPr>
                      <a:xfrm>
                        <a:off x="717549" y="2022474"/>
                        <a:ext cx="5399651" cy="4054475"/>
                      </a:xfrm>
                      <a:prstGeom prst="rect">
                        <a:avLst/>
                      </a:prstGeom>
                    </p:spPr>
                  </p:pic>
                </p:oleObj>
              </mc:Fallback>
            </mc:AlternateContent>
          </a:graphicData>
        </a:graphic>
      </p:graphicFrame>
      <p:graphicFrame>
        <p:nvGraphicFramePr>
          <p:cNvPr id="4" name="Objekt 3">
            <a:extLst>
              <a:ext uri="{FF2B5EF4-FFF2-40B4-BE49-F238E27FC236}">
                <a16:creationId xmlns:a16="http://schemas.microsoft.com/office/drawing/2014/main" id="{5005ED6A-CAA6-4B29-99F7-B1BBD8B27342}"/>
              </a:ext>
            </a:extLst>
          </p:cNvPr>
          <p:cNvGraphicFramePr>
            <a:graphicFrameLocks noChangeAspect="1"/>
          </p:cNvGraphicFramePr>
          <p:nvPr/>
        </p:nvGraphicFramePr>
        <p:xfrm>
          <a:off x="6511925" y="2022473"/>
          <a:ext cx="4940962" cy="4054475"/>
        </p:xfrm>
        <a:graphic>
          <a:graphicData uri="http://schemas.openxmlformats.org/presentationml/2006/ole">
            <mc:AlternateContent xmlns:mc="http://schemas.openxmlformats.org/markup-compatibility/2006">
              <mc:Choice xmlns:v="urn:schemas-microsoft-com:vml" Requires="v">
                <p:oleObj spid="_x0000_s56357" name="Worksheet" r:id="rId5" imgW="4565780" imgH="3746546" progId="Excel.Sheet.12">
                  <p:embed/>
                </p:oleObj>
              </mc:Choice>
              <mc:Fallback>
                <p:oleObj name="Worksheet" r:id="rId5" imgW="4565780" imgH="3746546" progId="Excel.Sheet.12">
                  <p:embed/>
                  <p:pic>
                    <p:nvPicPr>
                      <p:cNvPr id="4" name="Objekt 3">
                        <a:extLst>
                          <a:ext uri="{FF2B5EF4-FFF2-40B4-BE49-F238E27FC236}">
                            <a16:creationId xmlns:a16="http://schemas.microsoft.com/office/drawing/2014/main" id="{5005ED6A-CAA6-4B29-99F7-B1BBD8B27342}"/>
                          </a:ext>
                        </a:extLst>
                      </p:cNvPr>
                      <p:cNvPicPr/>
                      <p:nvPr/>
                    </p:nvPicPr>
                    <p:blipFill>
                      <a:blip r:embed="rId6"/>
                      <a:stretch>
                        <a:fillRect/>
                      </a:stretch>
                    </p:blipFill>
                    <p:spPr>
                      <a:xfrm>
                        <a:off x="6511925" y="2022473"/>
                        <a:ext cx="4940962" cy="4054475"/>
                      </a:xfrm>
                      <a:prstGeom prst="rect">
                        <a:avLst/>
                      </a:prstGeom>
                    </p:spPr>
                  </p:pic>
                </p:oleObj>
              </mc:Fallback>
            </mc:AlternateContent>
          </a:graphicData>
        </a:graphic>
      </p:graphicFrame>
    </p:spTree>
    <p:extLst>
      <p:ext uri="{BB962C8B-B14F-4D97-AF65-F5344CB8AC3E}">
        <p14:creationId xmlns:p14="http://schemas.microsoft.com/office/powerpoint/2010/main" val="2492913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000" dirty="0"/>
              <a:t>Vnitrostátní plán ČR v oblasti energetiky a klimatu do roku 2030</a:t>
            </a:r>
            <a:br>
              <a:rPr lang="cs-CZ" sz="2000" dirty="0"/>
            </a:br>
            <a:r>
              <a:rPr lang="cs-CZ" sz="2000" dirty="0"/>
              <a:t>Usnesení vlády ČR č. 84/2019</a:t>
            </a:r>
            <a:endParaRPr lang="de-DE" sz="2000" dirty="0">
              <a:solidFill>
                <a:schemeClr val="tx1"/>
              </a:solidFill>
            </a:endParaRPr>
          </a:p>
        </p:txBody>
      </p:sp>
      <p:sp>
        <p:nvSpPr>
          <p:cNvPr id="3" name="Zástupný symbol pro obsah 2"/>
          <p:cNvSpPr>
            <a:spLocks noGrp="1"/>
          </p:cNvSpPr>
          <p:nvPr>
            <p:ph idx="1"/>
          </p:nvPr>
        </p:nvSpPr>
        <p:spPr>
          <a:xfrm>
            <a:off x="333376" y="1520535"/>
            <a:ext cx="5664026" cy="845113"/>
          </a:xfrm>
        </p:spPr>
        <p:txBody>
          <a:bodyPr/>
          <a:lstStyle/>
          <a:p>
            <a:pPr>
              <a:spcBef>
                <a:spcPts val="0"/>
              </a:spcBef>
            </a:pPr>
            <a:r>
              <a:rPr lang="cs-CZ" sz="1400" b="1" dirty="0"/>
              <a:t>Snížit konečnou spotřebu energie mezi roky 2020 a 2030 o 8 %,</a:t>
            </a:r>
          </a:p>
          <a:p>
            <a:pPr>
              <a:spcBef>
                <a:spcPts val="0"/>
              </a:spcBef>
            </a:pPr>
            <a:r>
              <a:rPr lang="cs-CZ" sz="1400" b="1" dirty="0"/>
              <a:t> z 1 050 PJ/rok na 966 PJ/rok, tedy o 84 PJ/rok.</a:t>
            </a:r>
          </a:p>
          <a:p>
            <a:pPr>
              <a:spcBef>
                <a:spcPts val="0"/>
              </a:spcBef>
            </a:pPr>
            <a:r>
              <a:rPr lang="cs-CZ" sz="1400" b="1" dirty="0"/>
              <a:t>=&gt; je potřeba snižovat spotřebu tempem o 0,8 %/rok (8,4 PJ/rok</a:t>
            </a:r>
            <a:r>
              <a:rPr lang="cs-CZ" sz="1400" b="1" baseline="30000" dirty="0"/>
              <a:t>2</a:t>
            </a:r>
            <a:r>
              <a:rPr lang="cs-CZ" sz="1400" b="1" dirty="0"/>
              <a:t>)</a:t>
            </a:r>
            <a:endParaRPr lang="cs-CZ" sz="1400" dirty="0"/>
          </a:p>
        </p:txBody>
      </p:sp>
      <p:graphicFrame>
        <p:nvGraphicFramePr>
          <p:cNvPr id="8" name="Graf 7">
            <a:extLst>
              <a:ext uri="{FF2B5EF4-FFF2-40B4-BE49-F238E27FC236}">
                <a16:creationId xmlns:a16="http://schemas.microsoft.com/office/drawing/2014/main" id="{CD853EBD-981E-485A-B7DB-AF04E8467E11}"/>
              </a:ext>
            </a:extLst>
          </p:cNvPr>
          <p:cNvGraphicFramePr/>
          <p:nvPr>
            <p:extLst>
              <p:ext uri="{D42A27DB-BD31-4B8C-83A1-F6EECF244321}">
                <p14:modId xmlns:p14="http://schemas.microsoft.com/office/powerpoint/2010/main" val="1790634962"/>
              </p:ext>
            </p:extLst>
          </p:nvPr>
        </p:nvGraphicFramePr>
        <p:xfrm>
          <a:off x="5811143" y="2446184"/>
          <a:ext cx="6192688" cy="4136310"/>
        </p:xfrm>
        <a:graphic>
          <a:graphicData uri="http://schemas.openxmlformats.org/drawingml/2006/chart">
            <c:chart xmlns:c="http://schemas.openxmlformats.org/drawingml/2006/chart" xmlns:r="http://schemas.openxmlformats.org/officeDocument/2006/relationships" r:id="rId3"/>
          </a:graphicData>
        </a:graphic>
      </p:graphicFrame>
      <p:sp>
        <p:nvSpPr>
          <p:cNvPr id="6" name="Zástupný symbol pro obsah 2">
            <a:extLst>
              <a:ext uri="{FF2B5EF4-FFF2-40B4-BE49-F238E27FC236}">
                <a16:creationId xmlns:a16="http://schemas.microsoft.com/office/drawing/2014/main" id="{AC346132-0B09-4B11-8517-051B45AE602A}"/>
              </a:ext>
            </a:extLst>
          </p:cNvPr>
          <p:cNvSpPr txBox="1">
            <a:spLocks/>
          </p:cNvSpPr>
          <p:nvPr/>
        </p:nvSpPr>
        <p:spPr bwMode="auto">
          <a:xfrm>
            <a:off x="6457950" y="1482435"/>
            <a:ext cx="5407023" cy="73863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fontAlgn="base">
              <a:lnSpc>
                <a:spcPct val="110000"/>
              </a:lnSpc>
              <a:spcBef>
                <a:spcPct val="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79388"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chemeClr val="accent1"/>
              </a:buClr>
              <a:buChar char="•"/>
              <a:tabLst/>
              <a:defRPr baseline="0">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spcBef>
                <a:spcPts val="0"/>
              </a:spcBef>
            </a:pPr>
            <a:r>
              <a:rPr lang="cs-CZ" sz="1400" b="1" kern="0" dirty="0"/>
              <a:t>Snížit produkci CO</a:t>
            </a:r>
            <a:r>
              <a:rPr lang="cs-CZ" sz="1400" b="1" kern="0" baseline="-25000" dirty="0"/>
              <a:t>2 </a:t>
            </a:r>
            <a:r>
              <a:rPr lang="cs-CZ" sz="1400" b="1" kern="0" dirty="0"/>
              <a:t>mezi roky 2020 a 2030 o 10 %,</a:t>
            </a:r>
          </a:p>
          <a:p>
            <a:pPr>
              <a:spcBef>
                <a:spcPts val="0"/>
              </a:spcBef>
            </a:pPr>
            <a:r>
              <a:rPr lang="cs-CZ" sz="1400" b="1" kern="0" dirty="0"/>
              <a:t>ze 116 </a:t>
            </a:r>
            <a:r>
              <a:rPr lang="cs-CZ" sz="1400" b="1" kern="0" dirty="0" err="1"/>
              <a:t>Mt</a:t>
            </a:r>
            <a:r>
              <a:rPr lang="cs-CZ" sz="1400" b="1" kern="0" dirty="0"/>
              <a:t>/rok na 104 </a:t>
            </a:r>
            <a:r>
              <a:rPr lang="cs-CZ" sz="1400" b="1" kern="0" dirty="0" err="1"/>
              <a:t>Mt</a:t>
            </a:r>
            <a:r>
              <a:rPr lang="cs-CZ" sz="1400" b="1" kern="0" dirty="0"/>
              <a:t>/rok, tedy o 12 </a:t>
            </a:r>
            <a:r>
              <a:rPr lang="cs-CZ" sz="1400" b="1" kern="0" dirty="0" err="1"/>
              <a:t>Mt</a:t>
            </a:r>
            <a:r>
              <a:rPr lang="cs-CZ" sz="1400" b="1" kern="0" dirty="0"/>
              <a:t>/rok.</a:t>
            </a:r>
          </a:p>
          <a:p>
            <a:pPr>
              <a:spcBef>
                <a:spcPts val="0"/>
              </a:spcBef>
            </a:pPr>
            <a:r>
              <a:rPr lang="cs-CZ" sz="1400" b="1" dirty="0"/>
              <a:t>=&gt; je potřeba snižovat produkci tempem o 1 %/rok (1,2 </a:t>
            </a:r>
            <a:r>
              <a:rPr lang="cs-CZ" sz="1400" b="1" dirty="0" err="1"/>
              <a:t>Mt</a:t>
            </a:r>
            <a:r>
              <a:rPr lang="cs-CZ" sz="1400" b="1" dirty="0"/>
              <a:t>/rok</a:t>
            </a:r>
            <a:r>
              <a:rPr lang="cs-CZ" sz="1400" b="1" baseline="30000" dirty="0"/>
              <a:t>2</a:t>
            </a:r>
            <a:r>
              <a:rPr lang="cs-CZ" sz="1400" b="1" dirty="0"/>
              <a:t>)</a:t>
            </a:r>
            <a:endParaRPr lang="cs-CZ" sz="1400" dirty="0"/>
          </a:p>
          <a:p>
            <a:pPr>
              <a:spcBef>
                <a:spcPts val="0"/>
              </a:spcBef>
            </a:pPr>
            <a:endParaRPr lang="cs-CZ" sz="1400" kern="0" dirty="0"/>
          </a:p>
        </p:txBody>
      </p:sp>
      <p:graphicFrame>
        <p:nvGraphicFramePr>
          <p:cNvPr id="9" name="Objekt 8">
            <a:extLst>
              <a:ext uri="{FF2B5EF4-FFF2-40B4-BE49-F238E27FC236}">
                <a16:creationId xmlns:a16="http://schemas.microsoft.com/office/drawing/2014/main" id="{2405AF4A-66EB-4786-8E5F-6CB144E6B18D}"/>
              </a:ext>
            </a:extLst>
          </p:cNvPr>
          <p:cNvGraphicFramePr>
            <a:graphicFrameLocks noChangeAspect="1"/>
          </p:cNvGraphicFramePr>
          <p:nvPr>
            <p:extLst>
              <p:ext uri="{D42A27DB-BD31-4B8C-83A1-F6EECF244321}">
                <p14:modId xmlns:p14="http://schemas.microsoft.com/office/powerpoint/2010/main" val="403908001"/>
              </p:ext>
            </p:extLst>
          </p:nvPr>
        </p:nvGraphicFramePr>
        <p:xfrm>
          <a:off x="219968" y="2565896"/>
          <a:ext cx="5734050" cy="3816350"/>
        </p:xfrm>
        <a:graphic>
          <a:graphicData uri="http://schemas.openxmlformats.org/presentationml/2006/ole">
            <mc:AlternateContent xmlns:mc="http://schemas.openxmlformats.org/markup-compatibility/2006">
              <mc:Choice xmlns:v="urn:schemas-microsoft-com:vml" Requires="v">
                <p:oleObj spid="_x0000_s55322" name="Worksheet" r:id="rId4" imgW="5733972" imgH="3816373" progId="Excel.Sheet.12">
                  <p:embed/>
                </p:oleObj>
              </mc:Choice>
              <mc:Fallback>
                <p:oleObj name="Worksheet" r:id="rId4" imgW="5733972" imgH="3816373" progId="Excel.Sheet.12">
                  <p:embed/>
                  <p:pic>
                    <p:nvPicPr>
                      <p:cNvPr id="0" name=""/>
                      <p:cNvPicPr/>
                      <p:nvPr/>
                    </p:nvPicPr>
                    <p:blipFill>
                      <a:blip r:embed="rId5"/>
                      <a:stretch>
                        <a:fillRect/>
                      </a:stretch>
                    </p:blipFill>
                    <p:spPr>
                      <a:xfrm>
                        <a:off x="219968" y="2565896"/>
                        <a:ext cx="5734050" cy="3816350"/>
                      </a:xfrm>
                      <a:prstGeom prst="rect">
                        <a:avLst/>
                      </a:prstGeom>
                    </p:spPr>
                  </p:pic>
                </p:oleObj>
              </mc:Fallback>
            </mc:AlternateContent>
          </a:graphicData>
        </a:graphic>
      </p:graphicFrame>
    </p:spTree>
    <p:extLst>
      <p:ext uri="{BB962C8B-B14F-4D97-AF65-F5344CB8AC3E}">
        <p14:creationId xmlns:p14="http://schemas.microsoft.com/office/powerpoint/2010/main" val="1174931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756" y="-15438"/>
            <a:ext cx="13264175" cy="1031733"/>
          </a:xfrm>
        </p:spPr>
        <p:txBody>
          <a:bodyPr/>
          <a:lstStyle/>
          <a:p>
            <a:r>
              <a:rPr lang="cs-CZ" sz="2000" dirty="0">
                <a:cs typeface="Arial" charset="0"/>
              </a:rPr>
              <a:t>Realita vývoje spotřeby energie a produkce oxidu uhličitého v ČR</a:t>
            </a:r>
            <a:endParaRPr lang="de-DE" sz="2000" dirty="0">
              <a:cs typeface="Arial" charset="0"/>
            </a:endParaRPr>
          </a:p>
        </p:txBody>
      </p:sp>
      <p:sp>
        <p:nvSpPr>
          <p:cNvPr id="3" name="Zástupný symbol pro obsah 2"/>
          <p:cNvSpPr>
            <a:spLocks noGrp="1"/>
          </p:cNvSpPr>
          <p:nvPr>
            <p:ph idx="1"/>
          </p:nvPr>
        </p:nvSpPr>
        <p:spPr>
          <a:xfrm>
            <a:off x="626566" y="1185573"/>
            <a:ext cx="4990345" cy="778169"/>
          </a:xfrm>
        </p:spPr>
        <p:txBody>
          <a:bodyPr/>
          <a:lstStyle/>
          <a:p>
            <a:pPr marL="176213" indent="-176213">
              <a:spcBef>
                <a:spcPts val="300"/>
              </a:spcBef>
              <a:buClr>
                <a:schemeClr val="accent1"/>
              </a:buClr>
            </a:pPr>
            <a:r>
              <a:rPr lang="cs-CZ" sz="1400" b="1" dirty="0">
                <a:ea typeface="Arial Unicode MS" panose="020B0604020202020204" pitchFamily="34" charset="-128"/>
                <a:cs typeface="Arial Unicode MS" panose="020B0604020202020204" pitchFamily="34" charset="-128"/>
              </a:rPr>
              <a:t>Spotřeba energie</a:t>
            </a:r>
            <a:r>
              <a:rPr lang="de-DE" sz="1400" b="1" dirty="0">
                <a:ea typeface="Arial Unicode MS" panose="020B0604020202020204" pitchFamily="34" charset="-128"/>
                <a:cs typeface="Arial Unicode MS" panose="020B0604020202020204" pitchFamily="34" charset="-128"/>
              </a:rPr>
              <a:t> - </a:t>
            </a:r>
            <a:r>
              <a:rPr lang="cs-CZ" sz="1400" b="1" dirty="0">
                <a:ea typeface="Arial Unicode MS" panose="020B0604020202020204" pitchFamily="34" charset="-128"/>
                <a:cs typeface="Arial Unicode MS" panose="020B0604020202020204" pitchFamily="34" charset="-128"/>
              </a:rPr>
              <a:t>t</a:t>
            </a:r>
            <a:r>
              <a:rPr lang="de-DE" sz="1400" b="1" dirty="0" err="1">
                <a:ea typeface="Arial Unicode MS" panose="020B0604020202020204" pitchFamily="34" charset="-128"/>
                <a:cs typeface="Arial Unicode MS" panose="020B0604020202020204" pitchFamily="34" charset="-128"/>
              </a:rPr>
              <a:t>rend</a:t>
            </a:r>
            <a:r>
              <a:rPr lang="de-DE" sz="1400" b="1" dirty="0">
                <a:ea typeface="Arial Unicode MS" panose="020B0604020202020204" pitchFamily="34" charset="-128"/>
                <a:cs typeface="Arial Unicode MS" panose="020B0604020202020204" pitchFamily="34" charset="-128"/>
              </a:rPr>
              <a:t> 2013 - 2016:</a:t>
            </a:r>
          </a:p>
          <a:p>
            <a:pPr marL="285750" indent="-285750">
              <a:buFont typeface="Wingdings" panose="05000000000000000000" pitchFamily="2" charset="2"/>
              <a:buChar char="§"/>
            </a:pPr>
            <a:r>
              <a:rPr lang="cs-CZ" sz="1400" b="1" dirty="0">
                <a:ea typeface="Arial Unicode MS" panose="020B0604020202020204" pitchFamily="34" charset="-128"/>
                <a:cs typeface="Arial Unicode MS" panose="020B0604020202020204" pitchFamily="34" charset="-128"/>
              </a:rPr>
              <a:t>průmysl a domácnosti</a:t>
            </a:r>
            <a:r>
              <a:rPr lang="de-DE" sz="1400" b="1" dirty="0">
                <a:ea typeface="Arial Unicode MS" panose="020B0604020202020204" pitchFamily="34" charset="-128"/>
                <a:cs typeface="Arial Unicode MS" panose="020B0604020202020204" pitchFamily="34" charset="-128"/>
              </a:rPr>
              <a:t>: </a:t>
            </a:r>
            <a:r>
              <a:rPr lang="cs-CZ" sz="1400" b="1" dirty="0">
                <a:ea typeface="Arial Unicode MS" panose="020B0604020202020204" pitchFamily="34" charset="-128"/>
                <a:cs typeface="Arial Unicode MS" panose="020B0604020202020204" pitchFamily="34" charset="-128"/>
              </a:rPr>
              <a:t>pokles</a:t>
            </a:r>
            <a:endParaRPr lang="de-DE" sz="1400" b="1" baseline="-25000" dirty="0">
              <a:ea typeface="Arial Unicode MS" panose="020B0604020202020204" pitchFamily="34" charset="-128"/>
              <a:cs typeface="Arial Unicode MS" panose="020B0604020202020204" pitchFamily="34" charset="-128"/>
            </a:endParaRPr>
          </a:p>
          <a:p>
            <a:pPr marL="285750" indent="-285750">
              <a:buFont typeface="Wingdings" panose="05000000000000000000" pitchFamily="2" charset="2"/>
              <a:buChar char="§"/>
            </a:pPr>
            <a:r>
              <a:rPr lang="cs-CZ" sz="1400" b="1" dirty="0">
                <a:ea typeface="Arial Unicode MS" panose="020B0604020202020204" pitchFamily="34" charset="-128"/>
                <a:cs typeface="Arial Unicode MS" panose="020B0604020202020204" pitchFamily="34" charset="-128"/>
              </a:rPr>
              <a:t>doprava</a:t>
            </a:r>
            <a:r>
              <a:rPr lang="de-DE" sz="1400" b="1" dirty="0">
                <a:ea typeface="Arial Unicode MS" panose="020B0604020202020204" pitchFamily="34" charset="-128"/>
                <a:cs typeface="Arial Unicode MS" panose="020B0604020202020204" pitchFamily="34" charset="-128"/>
              </a:rPr>
              <a:t>:</a:t>
            </a:r>
            <a:r>
              <a:rPr lang="cs-CZ" sz="1400" b="1" dirty="0">
                <a:ea typeface="Arial Unicode MS" panose="020B0604020202020204" pitchFamily="34" charset="-128"/>
                <a:cs typeface="Arial Unicode MS" panose="020B0604020202020204" pitchFamily="34" charset="-128"/>
              </a:rPr>
              <a:t> růst</a:t>
            </a:r>
            <a:r>
              <a:rPr lang="de-DE" sz="1400" b="1" dirty="0">
                <a:ea typeface="Arial Unicode MS" panose="020B0604020202020204" pitchFamily="34" charset="-128"/>
                <a:cs typeface="Arial Unicode MS" panose="020B0604020202020204" pitchFamily="34" charset="-128"/>
              </a:rPr>
              <a:t> 10 PJ/rok</a:t>
            </a:r>
            <a:r>
              <a:rPr lang="de-DE" sz="1400" b="1" baseline="30000" dirty="0">
                <a:ea typeface="Arial Unicode MS" panose="020B0604020202020204" pitchFamily="34" charset="-128"/>
                <a:cs typeface="Arial Unicode MS" panose="020B0604020202020204" pitchFamily="34" charset="-128"/>
              </a:rPr>
              <a:t>2</a:t>
            </a:r>
            <a:r>
              <a:rPr lang="de-DE" sz="1400" b="1" dirty="0">
                <a:ea typeface="Arial Unicode MS" panose="020B0604020202020204" pitchFamily="34" charset="-128"/>
                <a:cs typeface="Arial Unicode MS" panose="020B0604020202020204" pitchFamily="34" charset="-128"/>
              </a:rPr>
              <a:t> (</a:t>
            </a:r>
            <a:r>
              <a:rPr lang="cs-CZ" sz="1400" b="1" dirty="0">
                <a:ea typeface="Arial Unicode MS" panose="020B0604020202020204" pitchFamily="34" charset="-128"/>
                <a:cs typeface="Arial Unicode MS" panose="020B0604020202020204" pitchFamily="34" charset="-128"/>
              </a:rPr>
              <a:t>3,8</a:t>
            </a:r>
            <a:r>
              <a:rPr lang="de-DE" sz="1400" b="1" dirty="0">
                <a:ea typeface="Arial Unicode MS" panose="020B0604020202020204" pitchFamily="34" charset="-128"/>
                <a:cs typeface="Arial Unicode MS" panose="020B0604020202020204" pitchFamily="34" charset="-128"/>
              </a:rPr>
              <a:t> %</a:t>
            </a:r>
            <a:r>
              <a:rPr lang="cs-CZ" sz="1400" b="1" dirty="0">
                <a:ea typeface="Arial Unicode MS" panose="020B0604020202020204" pitchFamily="34" charset="-128"/>
                <a:cs typeface="Arial Unicode MS" panose="020B0604020202020204" pitchFamily="34" charset="-128"/>
              </a:rPr>
              <a:t>/rok</a:t>
            </a:r>
            <a:r>
              <a:rPr lang="de-DE" sz="1400" b="1" dirty="0">
                <a:ea typeface="Arial Unicode MS" panose="020B0604020202020204" pitchFamily="34" charset="-128"/>
                <a:cs typeface="Arial Unicode MS" panose="020B0604020202020204" pitchFamily="34" charset="-128"/>
              </a:rPr>
              <a:t>)</a:t>
            </a:r>
            <a:endParaRPr lang="de-DE" sz="1400" dirty="0"/>
          </a:p>
        </p:txBody>
      </p:sp>
      <p:sp>
        <p:nvSpPr>
          <p:cNvPr id="6" name="Zástupný symbol pro obsah 2">
            <a:extLst>
              <a:ext uri="{FF2B5EF4-FFF2-40B4-BE49-F238E27FC236}">
                <a16:creationId xmlns:a16="http://schemas.microsoft.com/office/drawing/2014/main" id="{AC346132-0B09-4B11-8517-051B45AE602A}"/>
              </a:ext>
            </a:extLst>
          </p:cNvPr>
          <p:cNvSpPr txBox="1">
            <a:spLocks/>
          </p:cNvSpPr>
          <p:nvPr/>
        </p:nvSpPr>
        <p:spPr bwMode="auto">
          <a:xfrm>
            <a:off x="6747247" y="1202349"/>
            <a:ext cx="4347828" cy="86329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fontAlgn="base">
              <a:lnSpc>
                <a:spcPct val="110000"/>
              </a:lnSpc>
              <a:spcBef>
                <a:spcPct val="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79388"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chemeClr val="accent1"/>
              </a:buClr>
              <a:buChar char="•"/>
              <a:tabLst/>
              <a:defRPr baseline="0">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marL="176213" indent="-176213">
              <a:spcBef>
                <a:spcPts val="300"/>
              </a:spcBef>
              <a:buClr>
                <a:schemeClr val="accent1"/>
              </a:buClr>
            </a:pPr>
            <a:r>
              <a:rPr lang="de-DE" sz="1400" b="1" dirty="0" err="1">
                <a:ea typeface="Arial Unicode MS" panose="020B0604020202020204" pitchFamily="34" charset="-128"/>
                <a:cs typeface="Arial Unicode MS" panose="020B0604020202020204" pitchFamily="34" charset="-128"/>
              </a:rPr>
              <a:t>Produk</a:t>
            </a:r>
            <a:r>
              <a:rPr lang="cs-CZ" sz="1400" b="1" dirty="0" err="1">
                <a:ea typeface="Arial Unicode MS" panose="020B0604020202020204" pitchFamily="34" charset="-128"/>
                <a:cs typeface="Arial Unicode MS" panose="020B0604020202020204" pitchFamily="34" charset="-128"/>
              </a:rPr>
              <a:t>ce</a:t>
            </a:r>
            <a:r>
              <a:rPr lang="cs-CZ" sz="1400" b="1" dirty="0">
                <a:ea typeface="Arial Unicode MS" panose="020B0604020202020204" pitchFamily="34" charset="-128"/>
                <a:cs typeface="Arial Unicode MS" panose="020B0604020202020204" pitchFamily="34" charset="-128"/>
              </a:rPr>
              <a:t> </a:t>
            </a:r>
            <a:r>
              <a:rPr lang="de-DE" sz="1400" b="1" dirty="0">
                <a:ea typeface="Arial Unicode MS" panose="020B0604020202020204" pitchFamily="34" charset="-128"/>
                <a:cs typeface="Arial Unicode MS" panose="020B0604020202020204" pitchFamily="34" charset="-128"/>
              </a:rPr>
              <a:t>CO</a:t>
            </a:r>
            <a:r>
              <a:rPr lang="de-DE" sz="1400" b="1" baseline="-25000" dirty="0">
                <a:ea typeface="Arial Unicode MS" panose="020B0604020202020204" pitchFamily="34" charset="-128"/>
                <a:cs typeface="Arial Unicode MS" panose="020B0604020202020204" pitchFamily="34" charset="-128"/>
              </a:rPr>
              <a:t>2</a:t>
            </a:r>
            <a:r>
              <a:rPr lang="cs-CZ" sz="1400" b="1" baseline="-25000" dirty="0">
                <a:ea typeface="Arial Unicode MS" panose="020B0604020202020204" pitchFamily="34" charset="-128"/>
                <a:cs typeface="Arial Unicode MS" panose="020B0604020202020204" pitchFamily="34" charset="-128"/>
              </a:rPr>
              <a:t> </a:t>
            </a:r>
            <a:r>
              <a:rPr lang="cs-CZ" sz="1400" b="1" dirty="0">
                <a:ea typeface="Arial Unicode MS" panose="020B0604020202020204" pitchFamily="34" charset="-128"/>
                <a:cs typeface="Arial Unicode MS" panose="020B0604020202020204" pitchFamily="34" charset="-128"/>
              </a:rPr>
              <a:t>t</a:t>
            </a:r>
            <a:r>
              <a:rPr lang="de-DE" sz="1400" b="1" dirty="0" err="1">
                <a:ea typeface="Arial Unicode MS" panose="020B0604020202020204" pitchFamily="34" charset="-128"/>
                <a:cs typeface="Arial Unicode MS" panose="020B0604020202020204" pitchFamily="34" charset="-128"/>
              </a:rPr>
              <a:t>rend</a:t>
            </a:r>
            <a:r>
              <a:rPr lang="de-DE" sz="1400" b="1" dirty="0">
                <a:ea typeface="Arial Unicode MS" panose="020B0604020202020204" pitchFamily="34" charset="-128"/>
                <a:cs typeface="Arial Unicode MS" panose="020B0604020202020204" pitchFamily="34" charset="-128"/>
              </a:rPr>
              <a:t> 2000 - 2016:</a:t>
            </a:r>
          </a:p>
          <a:p>
            <a:pPr marL="285750" indent="-285750">
              <a:spcBef>
                <a:spcPts val="300"/>
              </a:spcBef>
              <a:buClr>
                <a:schemeClr val="accent1"/>
              </a:buClr>
              <a:buFont typeface="Wingdings" panose="05000000000000000000" pitchFamily="2" charset="2"/>
              <a:buChar char="§"/>
            </a:pPr>
            <a:r>
              <a:rPr lang="cs-CZ" sz="1400" b="1" dirty="0">
                <a:ea typeface="Arial Unicode MS" panose="020B0604020202020204" pitchFamily="34" charset="-128"/>
                <a:cs typeface="Arial Unicode MS" panose="020B0604020202020204" pitchFamily="34" charset="-128"/>
              </a:rPr>
              <a:t>průmysl a domácnosti</a:t>
            </a:r>
            <a:r>
              <a:rPr lang="de-DE" sz="1400" b="1" dirty="0">
                <a:ea typeface="Arial Unicode MS" panose="020B0604020202020204" pitchFamily="34" charset="-128"/>
                <a:cs typeface="Arial Unicode MS" panose="020B0604020202020204" pitchFamily="34" charset="-128"/>
              </a:rPr>
              <a:t>: </a:t>
            </a:r>
            <a:r>
              <a:rPr lang="cs-CZ" sz="1400" b="1" dirty="0">
                <a:ea typeface="Arial Unicode MS" panose="020B0604020202020204" pitchFamily="34" charset="-128"/>
                <a:cs typeface="Arial Unicode MS" panose="020B0604020202020204" pitchFamily="34" charset="-128"/>
              </a:rPr>
              <a:t>pokles</a:t>
            </a:r>
            <a:endParaRPr lang="de-DE" sz="1400" b="1" baseline="-25000" dirty="0">
              <a:ea typeface="Arial Unicode MS" panose="020B0604020202020204" pitchFamily="34" charset="-128"/>
              <a:cs typeface="Arial Unicode MS" panose="020B0604020202020204" pitchFamily="34" charset="-128"/>
            </a:endParaRPr>
          </a:p>
          <a:p>
            <a:pPr marL="285750" indent="-285750">
              <a:spcBef>
                <a:spcPts val="300"/>
              </a:spcBef>
              <a:buClr>
                <a:schemeClr val="accent1"/>
              </a:buClr>
              <a:buFont typeface="Wingdings" panose="05000000000000000000" pitchFamily="2" charset="2"/>
              <a:buChar char="§"/>
            </a:pPr>
            <a:r>
              <a:rPr lang="cs-CZ" sz="1400" b="1" dirty="0">
                <a:ea typeface="Arial Unicode MS" panose="020B0604020202020204" pitchFamily="34" charset="-128"/>
                <a:cs typeface="Arial Unicode MS" panose="020B0604020202020204" pitchFamily="34" charset="-128"/>
              </a:rPr>
              <a:t>doprava</a:t>
            </a:r>
            <a:r>
              <a:rPr lang="de-DE" sz="1400" b="1" dirty="0">
                <a:ea typeface="Arial Unicode MS" panose="020B0604020202020204" pitchFamily="34" charset="-128"/>
                <a:cs typeface="Arial Unicode MS" panose="020B0604020202020204" pitchFamily="34" charset="-128"/>
              </a:rPr>
              <a:t>:</a:t>
            </a:r>
            <a:r>
              <a:rPr lang="cs-CZ" sz="1400" b="1" dirty="0">
                <a:ea typeface="Arial Unicode MS" panose="020B0604020202020204" pitchFamily="34" charset="-128"/>
                <a:cs typeface="Arial Unicode MS" panose="020B0604020202020204" pitchFamily="34" charset="-128"/>
              </a:rPr>
              <a:t> růst</a:t>
            </a:r>
            <a:r>
              <a:rPr lang="de-DE" sz="1400" b="1" dirty="0">
                <a:ea typeface="Arial Unicode MS" panose="020B0604020202020204" pitchFamily="34" charset="-128"/>
                <a:cs typeface="Arial Unicode MS" panose="020B0604020202020204" pitchFamily="34" charset="-128"/>
              </a:rPr>
              <a:t> </a:t>
            </a:r>
            <a:endParaRPr lang="de-DE" sz="1400" kern="0" dirty="0"/>
          </a:p>
        </p:txBody>
      </p:sp>
      <p:graphicFrame>
        <p:nvGraphicFramePr>
          <p:cNvPr id="10" name="Graf 9">
            <a:extLst>
              <a:ext uri="{FF2B5EF4-FFF2-40B4-BE49-F238E27FC236}">
                <a16:creationId xmlns:a16="http://schemas.microsoft.com/office/drawing/2014/main" id="{E9292964-A282-47A2-8676-BC1917046CBA}"/>
              </a:ext>
            </a:extLst>
          </p:cNvPr>
          <p:cNvGraphicFramePr/>
          <p:nvPr>
            <p:extLst>
              <p:ext uri="{D42A27DB-BD31-4B8C-83A1-F6EECF244321}">
                <p14:modId xmlns:p14="http://schemas.microsoft.com/office/powerpoint/2010/main" val="3765530134"/>
              </p:ext>
            </p:extLst>
          </p:nvPr>
        </p:nvGraphicFramePr>
        <p:xfrm>
          <a:off x="5918914" y="2239757"/>
          <a:ext cx="6107434" cy="3827818"/>
        </p:xfrm>
        <a:graphic>
          <a:graphicData uri="http://schemas.openxmlformats.org/drawingml/2006/chart">
            <c:chart xmlns:c="http://schemas.openxmlformats.org/drawingml/2006/chart" xmlns:r="http://schemas.openxmlformats.org/officeDocument/2006/relationships" r:id="rId2"/>
          </a:graphicData>
        </a:graphic>
      </p:graphicFrame>
      <p:sp>
        <p:nvSpPr>
          <p:cNvPr id="4" name="Obdélník 3">
            <a:extLst>
              <a:ext uri="{FF2B5EF4-FFF2-40B4-BE49-F238E27FC236}">
                <a16:creationId xmlns:a16="http://schemas.microsoft.com/office/drawing/2014/main" id="{4DC83410-0F97-45EA-A2F0-14D12304EF60}"/>
              </a:ext>
            </a:extLst>
          </p:cNvPr>
          <p:cNvSpPr/>
          <p:nvPr/>
        </p:nvSpPr>
        <p:spPr>
          <a:xfrm>
            <a:off x="626566" y="6024053"/>
            <a:ext cx="10346668" cy="338554"/>
          </a:xfrm>
          <a:prstGeom prst="rect">
            <a:avLst/>
          </a:prstGeom>
          <a:solidFill>
            <a:schemeClr val="accent1">
              <a:lumMod val="20000"/>
              <a:lumOff val="80000"/>
            </a:schemeClr>
          </a:solidFill>
        </p:spPr>
        <p:txBody>
          <a:bodyPr wrap="square">
            <a:spAutoFit/>
          </a:bodyPr>
          <a:lstStyle/>
          <a:p>
            <a:r>
              <a:rPr lang="cs-CZ" sz="1600" b="1" dirty="0">
                <a:solidFill>
                  <a:schemeClr val="tx1"/>
                </a:solidFill>
                <a:ea typeface="Arial Unicode MS" panose="020B0604020202020204" pitchFamily="34" charset="-128"/>
                <a:cs typeface="Arial Unicode MS" panose="020B0604020202020204" pitchFamily="34" charset="-128"/>
              </a:rPr>
              <a:t>V dopravě je nutno kromě úspory energie - 0,8 % / rok v prvé řadě zastavit dosavadní růst + 3,8 % / rok !</a:t>
            </a:r>
            <a:r>
              <a:rPr lang="de-DE" sz="1600" b="1" dirty="0">
                <a:solidFill>
                  <a:schemeClr val="tx1"/>
                </a:solidFill>
                <a:ea typeface="Arial Unicode MS" panose="020B0604020202020204" pitchFamily="34" charset="-128"/>
                <a:cs typeface="Arial Unicode MS" panose="020B0604020202020204" pitchFamily="34" charset="-128"/>
              </a:rPr>
              <a:t> </a:t>
            </a:r>
            <a:endParaRPr lang="cs-CZ" sz="1600" dirty="0">
              <a:solidFill>
                <a:schemeClr val="tx1"/>
              </a:solidFill>
            </a:endParaRPr>
          </a:p>
        </p:txBody>
      </p:sp>
      <p:graphicFrame>
        <p:nvGraphicFramePr>
          <p:cNvPr id="11" name="Graf 10">
            <a:extLst>
              <a:ext uri="{FF2B5EF4-FFF2-40B4-BE49-F238E27FC236}">
                <a16:creationId xmlns:a16="http://schemas.microsoft.com/office/drawing/2014/main" id="{CEB7AA1E-80A1-4A93-B4D5-CB53A2C6BE92}"/>
              </a:ext>
            </a:extLst>
          </p:cNvPr>
          <p:cNvGraphicFramePr>
            <a:graphicFrameLocks/>
          </p:cNvGraphicFramePr>
          <p:nvPr>
            <p:extLst>
              <p:ext uri="{D42A27DB-BD31-4B8C-83A1-F6EECF244321}">
                <p14:modId xmlns:p14="http://schemas.microsoft.com/office/powerpoint/2010/main" val="2073683016"/>
              </p:ext>
            </p:extLst>
          </p:nvPr>
        </p:nvGraphicFramePr>
        <p:xfrm>
          <a:off x="213124" y="2172139"/>
          <a:ext cx="5586776" cy="387990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48731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756" y="-15438"/>
            <a:ext cx="11913773" cy="1031733"/>
          </a:xfrm>
        </p:spPr>
        <p:txBody>
          <a:bodyPr/>
          <a:lstStyle/>
          <a:p>
            <a:r>
              <a:rPr lang="cs-CZ" sz="2000" dirty="0">
                <a:cs typeface="Arial" charset="0"/>
              </a:rPr>
              <a:t>Kompenzace spalování fosilních paliv funkcí lesů </a:t>
            </a:r>
            <a:endParaRPr lang="de-DE" sz="2000" dirty="0">
              <a:cs typeface="Arial" charset="0"/>
            </a:endParaRPr>
          </a:p>
        </p:txBody>
      </p:sp>
      <p:sp>
        <p:nvSpPr>
          <p:cNvPr id="3" name="Zástupný symbol pro obsah 2"/>
          <p:cNvSpPr>
            <a:spLocks noGrp="1"/>
          </p:cNvSpPr>
          <p:nvPr>
            <p:ph idx="1"/>
          </p:nvPr>
        </p:nvSpPr>
        <p:spPr>
          <a:xfrm>
            <a:off x="142289" y="1321095"/>
            <a:ext cx="11611562" cy="5117805"/>
          </a:xfrm>
        </p:spPr>
        <p:txBody>
          <a:bodyPr/>
          <a:lstStyle/>
          <a:p>
            <a:pPr marL="176213" indent="-176213">
              <a:spcBef>
                <a:spcPts val="300"/>
              </a:spcBef>
              <a:buClr>
                <a:schemeClr val="accent1"/>
              </a:buClr>
            </a:pPr>
            <a:r>
              <a:rPr lang="cs-CZ" b="1" dirty="0">
                <a:ea typeface="Arial Unicode MS" panose="020B0604020202020204" pitchFamily="34" charset="-128"/>
              </a:rPr>
              <a:t>	Rostliny se zúčastňují koloběhu oxidu uhličitého v přírodě – při růstu jej pro fotosyntézu odebírají z ovzduší a při tlení či spalování jej vrací zpět do ovzduší. V dlouhodobém cyklu jsou z hlediska CO</a:t>
            </a:r>
            <a:r>
              <a:rPr lang="cs-CZ" b="1" baseline="-25000" dirty="0">
                <a:ea typeface="Arial Unicode MS" panose="020B0604020202020204" pitchFamily="34" charset="-128"/>
              </a:rPr>
              <a:t>2</a:t>
            </a:r>
            <a:r>
              <a:rPr lang="cs-CZ" b="1" dirty="0">
                <a:ea typeface="Arial Unicode MS" panose="020B0604020202020204" pitchFamily="34" charset="-128"/>
              </a:rPr>
              <a:t> neutrální.</a:t>
            </a:r>
          </a:p>
          <a:p>
            <a:pPr marL="176213" indent="-176213">
              <a:spcBef>
                <a:spcPts val="300"/>
              </a:spcBef>
              <a:buClr>
                <a:schemeClr val="accent1"/>
              </a:buClr>
            </a:pPr>
            <a:r>
              <a:rPr lang="cs-CZ" b="1" dirty="0">
                <a:ea typeface="Arial Unicode MS" panose="020B0604020202020204" pitchFamily="34" charset="-128"/>
              </a:rPr>
              <a:t>	Určitou výjimkou jsou hospodářsky využívané lesy – dřevo stromů, které nezetlí či není spáleno, v sobě váže oxid uhličitý, přibližně v poměru 1 t CO</a:t>
            </a:r>
            <a:r>
              <a:rPr lang="cs-CZ" b="1" baseline="-25000" dirty="0">
                <a:ea typeface="Arial Unicode MS" panose="020B0604020202020204" pitchFamily="34" charset="-128"/>
              </a:rPr>
              <a:t>2</a:t>
            </a:r>
            <a:r>
              <a:rPr lang="cs-CZ" b="1" dirty="0">
                <a:ea typeface="Arial Unicode MS" panose="020B0604020202020204" pitchFamily="34" charset="-128"/>
              </a:rPr>
              <a:t> na 1 m</a:t>
            </a:r>
            <a:r>
              <a:rPr lang="cs-CZ" b="1" baseline="30000" dirty="0">
                <a:ea typeface="Arial Unicode MS" panose="020B0604020202020204" pitchFamily="34" charset="-128"/>
              </a:rPr>
              <a:t>3</a:t>
            </a:r>
            <a:r>
              <a:rPr lang="cs-CZ" b="1" dirty="0">
                <a:ea typeface="Arial Unicode MS" panose="020B0604020202020204" pitchFamily="34" charset="-128"/>
              </a:rPr>
              <a:t> dřeva.</a:t>
            </a:r>
          </a:p>
          <a:p>
            <a:pPr marL="176213" indent="-176213">
              <a:spcBef>
                <a:spcPts val="300"/>
              </a:spcBef>
              <a:buClr>
                <a:schemeClr val="accent1"/>
              </a:buClr>
            </a:pPr>
            <a:endParaRPr lang="cs-CZ" b="1" dirty="0">
              <a:ea typeface="Arial Unicode MS" panose="020B0604020202020204" pitchFamily="34" charset="-128"/>
            </a:endParaRPr>
          </a:p>
          <a:p>
            <a:pPr marL="176213" indent="-176213">
              <a:spcBef>
                <a:spcPts val="300"/>
              </a:spcBef>
              <a:buClr>
                <a:schemeClr val="accent1"/>
              </a:buClr>
            </a:pPr>
            <a:r>
              <a:rPr lang="cs-CZ" b="1" dirty="0">
                <a:ea typeface="Arial Unicode MS" panose="020B0604020202020204" pitchFamily="34" charset="-128"/>
              </a:rPr>
              <a:t>	plocha území ČR …………………….………..……. 7,9 mil. ha,</a:t>
            </a:r>
          </a:p>
          <a:p>
            <a:pPr marL="176213" indent="-176213">
              <a:spcBef>
                <a:spcPts val="300"/>
              </a:spcBef>
              <a:buClr>
                <a:schemeClr val="accent1"/>
              </a:buClr>
            </a:pPr>
            <a:r>
              <a:rPr lang="cs-CZ" b="1" dirty="0">
                <a:ea typeface="Arial Unicode MS" panose="020B0604020202020204" pitchFamily="34" charset="-128"/>
              </a:rPr>
              <a:t>	lesnatost území ČR …………………......……..… 34 %,</a:t>
            </a:r>
          </a:p>
          <a:p>
            <a:pPr marL="176213" indent="-176213"/>
            <a:r>
              <a:rPr lang="cs-CZ" b="1" dirty="0">
                <a:ea typeface="Arial Unicode MS" panose="020B0604020202020204" pitchFamily="34" charset="-128"/>
              </a:rPr>
              <a:t>	plocha lesů na území ČR ……………………..….. 2,7 mil. ha,</a:t>
            </a:r>
          </a:p>
          <a:p>
            <a:pPr marL="176213" indent="-176213"/>
            <a:r>
              <a:rPr lang="cs-CZ" b="1" dirty="0">
                <a:ea typeface="Arial Unicode MS" panose="020B0604020202020204" pitchFamily="34" charset="-128"/>
              </a:rPr>
              <a:t>	roční přírůstek dřeva v lesích v ČR …………… 18 mil. m</a:t>
            </a:r>
            <a:r>
              <a:rPr lang="cs-CZ" b="1" baseline="30000" dirty="0">
                <a:ea typeface="Arial Unicode MS" panose="020B0604020202020204" pitchFamily="34" charset="-128"/>
              </a:rPr>
              <a:t>3</a:t>
            </a:r>
            <a:r>
              <a:rPr lang="cs-CZ" b="1" dirty="0">
                <a:ea typeface="Arial Unicode MS" panose="020B0604020202020204" pitchFamily="34" charset="-128"/>
              </a:rPr>
              <a:t>/rok</a:t>
            </a:r>
          </a:p>
          <a:p>
            <a:pPr marL="176213" indent="-176213"/>
            <a:r>
              <a:rPr lang="cs-CZ" b="1" dirty="0">
                <a:ea typeface="Arial Unicode MS" panose="020B0604020202020204" pitchFamily="34" charset="-128"/>
              </a:rPr>
              <a:t>	měrná roční produkce dřeva …………………..… 6,8 m</a:t>
            </a:r>
            <a:r>
              <a:rPr lang="cs-CZ" b="1" baseline="30000" dirty="0">
                <a:ea typeface="Arial Unicode MS" panose="020B0604020202020204" pitchFamily="34" charset="-128"/>
              </a:rPr>
              <a:t>3</a:t>
            </a:r>
            <a:r>
              <a:rPr lang="cs-CZ" b="1" dirty="0">
                <a:ea typeface="Arial Unicode MS" panose="020B0604020202020204" pitchFamily="34" charset="-128"/>
              </a:rPr>
              <a:t>/ha/rok,</a:t>
            </a:r>
          </a:p>
          <a:p>
            <a:pPr marL="176213" indent="-176213"/>
            <a:r>
              <a:rPr lang="cs-CZ" b="1" dirty="0">
                <a:ea typeface="Arial Unicode MS" panose="020B0604020202020204" pitchFamily="34" charset="-128"/>
              </a:rPr>
              <a:t>	měrná roční schopnost absorpce CO</a:t>
            </a:r>
            <a:r>
              <a:rPr lang="cs-CZ" b="1" baseline="-25000" dirty="0">
                <a:ea typeface="Arial Unicode MS" panose="020B0604020202020204" pitchFamily="34" charset="-128"/>
              </a:rPr>
              <a:t>2</a:t>
            </a:r>
            <a:r>
              <a:rPr lang="cs-CZ" b="1" dirty="0">
                <a:ea typeface="Arial Unicode MS" panose="020B0604020202020204" pitchFamily="34" charset="-128"/>
              </a:rPr>
              <a:t> ……..….. 6,8 t/ha/rok,</a:t>
            </a:r>
          </a:p>
          <a:p>
            <a:pPr marL="176213" indent="-176213"/>
            <a:r>
              <a:rPr lang="cs-CZ" b="1" dirty="0">
                <a:ea typeface="Arial Unicode MS" panose="020B0604020202020204" pitchFamily="34" charset="-128"/>
              </a:rPr>
              <a:t>	roční schopnost absorpce CO</a:t>
            </a:r>
            <a:r>
              <a:rPr lang="cs-CZ" b="1" baseline="-25000" dirty="0">
                <a:ea typeface="Arial Unicode MS" panose="020B0604020202020204" pitchFamily="34" charset="-128"/>
              </a:rPr>
              <a:t>2</a:t>
            </a:r>
            <a:r>
              <a:rPr lang="cs-CZ" b="1" dirty="0">
                <a:ea typeface="Arial Unicode MS" panose="020B0604020202020204" pitchFamily="34" charset="-128"/>
              </a:rPr>
              <a:t> lesů v ČR…….. 18 </a:t>
            </a:r>
            <a:r>
              <a:rPr lang="cs-CZ" b="1" dirty="0" err="1">
                <a:ea typeface="Arial Unicode MS" panose="020B0604020202020204" pitchFamily="34" charset="-128"/>
              </a:rPr>
              <a:t>Mt</a:t>
            </a:r>
            <a:r>
              <a:rPr lang="cs-CZ" b="1" dirty="0">
                <a:ea typeface="Arial Unicode MS" panose="020B0604020202020204" pitchFamily="34" charset="-128"/>
              </a:rPr>
              <a:t>/rok.</a:t>
            </a:r>
          </a:p>
          <a:p>
            <a:pPr marL="176213" indent="-176213"/>
            <a:endParaRPr lang="cs-CZ" b="1" dirty="0">
              <a:ea typeface="Arial Unicode MS" panose="020B0604020202020204" pitchFamily="34" charset="-128"/>
            </a:endParaRPr>
          </a:p>
          <a:p>
            <a:pPr marL="176213" indent="-176213"/>
            <a:r>
              <a:rPr lang="cs-CZ" b="1" dirty="0">
                <a:ea typeface="Arial Unicode MS" panose="020B0604020202020204" pitchFamily="34" charset="-128"/>
              </a:rPr>
              <a:t>   =&gt; pro ukládání oxidu uhličitého, aktuálně produkovaného dopravou v ČR v úrovni 20 </a:t>
            </a:r>
            <a:r>
              <a:rPr lang="cs-CZ" b="1" dirty="0" err="1">
                <a:ea typeface="Arial Unicode MS" panose="020B0604020202020204" pitchFamily="34" charset="-128"/>
              </a:rPr>
              <a:t>Mt</a:t>
            </a:r>
            <a:r>
              <a:rPr lang="cs-CZ" b="1" dirty="0">
                <a:ea typeface="Arial Unicode MS" panose="020B0604020202020204" pitchFamily="34" charset="-128"/>
              </a:rPr>
              <a:t> CO</a:t>
            </a:r>
            <a:r>
              <a:rPr lang="cs-CZ" b="1" baseline="-25000" dirty="0">
                <a:ea typeface="Arial Unicode MS" panose="020B0604020202020204" pitchFamily="34" charset="-128"/>
              </a:rPr>
              <a:t>2</a:t>
            </a:r>
            <a:r>
              <a:rPr lang="cs-CZ" b="1" dirty="0">
                <a:ea typeface="Arial Unicode MS" panose="020B0604020202020204" pitchFamily="34" charset="-128"/>
              </a:rPr>
              <a:t>/rok spalováním 76 </a:t>
            </a:r>
            <a:r>
              <a:rPr lang="cs-CZ" b="1" dirty="0" err="1">
                <a:ea typeface="Arial Unicode MS" panose="020B0604020202020204" pitchFamily="34" charset="-128"/>
              </a:rPr>
              <a:t>TWh</a:t>
            </a:r>
            <a:r>
              <a:rPr lang="cs-CZ" b="1" dirty="0">
                <a:ea typeface="Arial Unicode MS" panose="020B0604020202020204" pitchFamily="34" charset="-128"/>
              </a:rPr>
              <a:t>/rok fosilních paliv, by bylo potřeba zalesnit dalších 2,9 mil. ha, tedy dalších 37 % z celkové plochy území státu. </a:t>
            </a:r>
          </a:p>
          <a:p>
            <a:pPr marL="176213" indent="-176213">
              <a:spcBef>
                <a:spcPts val="300"/>
              </a:spcBef>
              <a:buClr>
                <a:schemeClr val="accent1"/>
              </a:buClr>
            </a:pPr>
            <a:endParaRPr lang="de-DE" dirty="0"/>
          </a:p>
        </p:txBody>
      </p:sp>
      <p:graphicFrame>
        <p:nvGraphicFramePr>
          <p:cNvPr id="4" name="Object 4">
            <a:extLst>
              <a:ext uri="{FF2B5EF4-FFF2-40B4-BE49-F238E27FC236}">
                <a16:creationId xmlns:a16="http://schemas.microsoft.com/office/drawing/2014/main" id="{C37E2649-916E-4B02-B6C6-DF47F4555BE5}"/>
              </a:ext>
            </a:extLst>
          </p:cNvPr>
          <p:cNvGraphicFramePr>
            <a:graphicFrameLocks noChangeAspect="1"/>
          </p:cNvGraphicFramePr>
          <p:nvPr>
            <p:extLst>
              <p:ext uri="{D42A27DB-BD31-4B8C-83A1-F6EECF244321}">
                <p14:modId xmlns:p14="http://schemas.microsoft.com/office/powerpoint/2010/main" val="1976263494"/>
              </p:ext>
            </p:extLst>
          </p:nvPr>
        </p:nvGraphicFramePr>
        <p:xfrm>
          <a:off x="7562850" y="2590800"/>
          <a:ext cx="3882330" cy="2647950"/>
        </p:xfrm>
        <a:graphic>
          <a:graphicData uri="http://schemas.openxmlformats.org/presentationml/2006/ole">
            <mc:AlternateContent xmlns:mc="http://schemas.openxmlformats.org/markup-compatibility/2006">
              <mc:Choice xmlns:v="urn:schemas-microsoft-com:vml" Requires="v">
                <p:oleObj spid="_x0000_s57354" name="Image Document" r:id="rId3" imgW="10363320" imgH="7772400" progId="">
                  <p:embed/>
                </p:oleObj>
              </mc:Choice>
              <mc:Fallback>
                <p:oleObj name="Image Document" r:id="rId3" imgW="10363320" imgH="7772400" progId="">
                  <p:embed/>
                  <p:pic>
                    <p:nvPicPr>
                      <p:cNvPr id="9218"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2850" y="2590800"/>
                        <a:ext cx="3882330" cy="264795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455240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af 2">
            <a:extLst>
              <a:ext uri="{FF2B5EF4-FFF2-40B4-BE49-F238E27FC236}">
                <a16:creationId xmlns:a16="http://schemas.microsoft.com/office/drawing/2014/main" id="{AB269C0B-A882-4C5F-A976-AF7906404DFE}"/>
              </a:ext>
            </a:extLst>
          </p:cNvPr>
          <p:cNvGraphicFramePr/>
          <p:nvPr>
            <p:extLst>
              <p:ext uri="{D42A27DB-BD31-4B8C-83A1-F6EECF244321}">
                <p14:modId xmlns:p14="http://schemas.microsoft.com/office/powerpoint/2010/main" val="1991921029"/>
              </p:ext>
            </p:extLst>
          </p:nvPr>
        </p:nvGraphicFramePr>
        <p:xfrm>
          <a:off x="441325" y="2330769"/>
          <a:ext cx="5581650" cy="416210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Graf 3">
            <a:extLst>
              <a:ext uri="{FF2B5EF4-FFF2-40B4-BE49-F238E27FC236}">
                <a16:creationId xmlns:a16="http://schemas.microsoft.com/office/drawing/2014/main" id="{E62FAE18-57A6-4FAA-A3DC-C70028B0F86D}"/>
              </a:ext>
            </a:extLst>
          </p:cNvPr>
          <p:cNvGraphicFramePr/>
          <p:nvPr>
            <p:extLst>
              <p:ext uri="{D42A27DB-BD31-4B8C-83A1-F6EECF244321}">
                <p14:modId xmlns:p14="http://schemas.microsoft.com/office/powerpoint/2010/main" val="2326572855"/>
              </p:ext>
            </p:extLst>
          </p:nvPr>
        </p:nvGraphicFramePr>
        <p:xfrm>
          <a:off x="5952490" y="2397443"/>
          <a:ext cx="5760720" cy="4095433"/>
        </p:xfrm>
        <a:graphic>
          <a:graphicData uri="http://schemas.openxmlformats.org/drawingml/2006/chart">
            <c:chart xmlns:c="http://schemas.openxmlformats.org/drawingml/2006/chart" xmlns:r="http://schemas.openxmlformats.org/officeDocument/2006/relationships" r:id="rId3"/>
          </a:graphicData>
        </a:graphic>
      </p:graphicFrame>
      <p:sp>
        <p:nvSpPr>
          <p:cNvPr id="5" name="Obdélník 4">
            <a:extLst>
              <a:ext uri="{FF2B5EF4-FFF2-40B4-BE49-F238E27FC236}">
                <a16:creationId xmlns:a16="http://schemas.microsoft.com/office/drawing/2014/main" id="{AF6B4FF1-6769-4819-967A-792972E03595}"/>
              </a:ext>
            </a:extLst>
          </p:cNvPr>
          <p:cNvSpPr/>
          <p:nvPr/>
        </p:nvSpPr>
        <p:spPr>
          <a:xfrm>
            <a:off x="475324" y="462389"/>
            <a:ext cx="2233304" cy="400110"/>
          </a:xfrm>
          <a:prstGeom prst="rect">
            <a:avLst/>
          </a:prstGeom>
        </p:spPr>
        <p:txBody>
          <a:bodyPr wrap="none">
            <a:spAutoFit/>
          </a:bodyPr>
          <a:lstStyle/>
          <a:p>
            <a:r>
              <a:rPr lang="cs-CZ" sz="2000" b="1" dirty="0">
                <a:solidFill>
                  <a:srgbClr val="00646E"/>
                </a:solidFill>
                <a:ea typeface="+mj-ea"/>
                <a:cs typeface="Arial" pitchFamily="34" charset="0"/>
              </a:rPr>
              <a:t>Od slov k činům </a:t>
            </a:r>
          </a:p>
        </p:txBody>
      </p:sp>
      <p:sp>
        <p:nvSpPr>
          <p:cNvPr id="8" name="Obdélník 7">
            <a:extLst>
              <a:ext uri="{FF2B5EF4-FFF2-40B4-BE49-F238E27FC236}">
                <a16:creationId xmlns:a16="http://schemas.microsoft.com/office/drawing/2014/main" id="{D3E8170A-BBC9-467C-B7A8-962653A2962A}"/>
              </a:ext>
            </a:extLst>
          </p:cNvPr>
          <p:cNvSpPr/>
          <p:nvPr/>
        </p:nvSpPr>
        <p:spPr>
          <a:xfrm>
            <a:off x="475324" y="1276826"/>
            <a:ext cx="10983885" cy="923330"/>
          </a:xfrm>
          <a:prstGeom prst="rect">
            <a:avLst/>
          </a:prstGeom>
        </p:spPr>
        <p:txBody>
          <a:bodyPr wrap="square">
            <a:spAutoFit/>
          </a:bodyPr>
          <a:lstStyle/>
          <a:p>
            <a:r>
              <a:rPr lang="cs-CZ" b="1" dirty="0">
                <a:solidFill>
                  <a:srgbClr val="000000"/>
                </a:solidFill>
              </a:rPr>
              <a:t>Strategické řídicí dokumenty ČR v oblasti dekarbonizace dopravy nejsou plněny. Nejde jen o porušování smluv, kterými je ČR vázána na mezinárodní úrovni, ale zejména o poškozování zdraví lidí a o snižování hodnoty nemovitostí a živností v lokalitách blízko komunikací.</a:t>
            </a:r>
          </a:p>
        </p:txBody>
      </p:sp>
    </p:spTree>
    <p:extLst>
      <p:ext uri="{BB962C8B-B14F-4D97-AF65-F5344CB8AC3E}">
        <p14:creationId xmlns:p14="http://schemas.microsoft.com/office/powerpoint/2010/main" val="36248160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DT_VERSION" val="4.1.2.0"/>
  <p:tag name="CDT_CREATORVERSION" val="4.1.2.0"/>
  <p:tag name="CDT_TEMPLATEVERSION" val="2.0.0"/>
  <p:tag name="CDT_FONTSET" val="Arial"/>
  <p:tag name="CDT_CUSTOMER" val="Siemens_2016_16x9"/>
  <p:tag name="CDT_CUSTOMER_NAME" val="Siemens AG (Corporate Design Update 2016)"/>
  <p:tag name="CDT_LANGUAGE" val="1033"/>
  <p:tag name="ARTICULATE_SLIDE_COUNT" val="21"/>
  <p:tag name="ARTICULATE_PROJECT_OPEN" val="0"/>
  <p:tag name="THINKCELLPRESENTATIONDONOTDELETE" val="&lt;?xml version=&quot;1.0&quot; encoding=&quot;UTF-16&quot; standalone=&quot;yes&quot;?&gt;&lt;root reqver=&quot;23045&quot;&gt;&lt;version val=&quot;25160&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1&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d.%m.%Y&lt;/m_strFormatTime&gt;&lt;m_yearfmt&gt;&lt;begin val=&quot;0&quot;/&gt;&lt;end val=&quot;0&quot;/&gt;&lt;/m_yearfmt&gt;&lt;/m_precDefaultDate&gt;&lt;m_precDefaultYear&gt;&lt;m_yearfmt&gt;&lt;begin val=&quot;0&quot;/&gt;&lt;end val=&quot;4&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yearfmt&gt;&lt;begin val=&quot;0&quot;/&gt;&lt;end val=&quot;4&quot;/&gt;&lt;/m_yearfmt&gt;&lt;/m_precDefaultWeek&gt;&lt;m_precDefaultDay&gt;&lt;m_yearfmt&gt;&lt;begin val=&quot;0&quot;/&gt;&lt;end val=&quot;4&quot;/&gt;&lt;/m_yearfmt&gt;&lt;/m_precDefaultDay&gt;&lt;m_mruColor&gt;&lt;m_vecMRU length=&quot;0&quot;/&gt;&lt;/m_mruColor&gt;&lt;m_eweekdayFirstOfWeek val=&quot;2&quot;/&gt;&lt;m_eweekdayFirstOfWorkweek val=&quot;1&quot;/&gt;&lt;m_eweekdayFirstOfWeekend val=&quot;6&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7:0-0-326,75-960,5"/>
  <p:tag name="CDT_MASTERSHAPE2" val="57350:326,7-26,62504-68,50504-933,8749"/>
  <p:tag name="CDT_MASTERSHAPE3" val="57351:295,7487-26,62504-30,95134-933,8749"/>
  <p:tag name="CDT_MASTERSHAPE4" val="6:0-480,25-0,1250394-0,1250394"/>
  <p:tag name="CDT_MASTERSHAPE5" val="8:0-809,1249-63,37504-113,375"/>
</p:tagLst>
</file>

<file path=ppt/tags/tag100.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101.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102.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646,3749"/>
  <p:tag name="CDT_PROT_HEIGHT" val="374,25"/>
</p:tagLst>
</file>

<file path=ppt/tags/tag103.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104.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105.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532,9134"/>
  <p:tag name="CDT_PROT_HEIGHT" val="374,25"/>
</p:tagLst>
</file>

<file path=ppt/tags/tag106.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107.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108.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317,4803"/>
  <p:tag name="CDT_PROT_HEIGHT" val="374,25"/>
</p:tagLst>
</file>

<file path=ppt/tags/tag109.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378,2697"/>
  <p:tag name="CDT_PROT_WIDTH" val="317,4803"/>
  <p:tag name="CDT_PROT_HEIGHT" val="374,25"/>
</p:tagLst>
</file>

<file path=ppt/tags/tag11.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7:0-0-406,5005-960,5"/>
  <p:tag name="CDT_MASTERSHAPE2" val="57350:337,575-26,62504-68,50504-933,8749"/>
  <p:tag name="CDT_MASTERSHAPE3" val="57351:406,08-26,62504-30,95134-933,8749"/>
  <p:tag name="CDT_MASTERSHAPE4" val="6:0-480,25-0,1250394-0,1250394"/>
  <p:tag name="CDT_MASTERSHAPE5" val="9:0-809,1249-63,37504-113,375"/>
</p:tagLst>
</file>

<file path=ppt/tags/tag110.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111.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112.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204,0945"/>
  <p:tag name="CDT_PROT_HEIGHT" val="374,25"/>
</p:tagLst>
</file>

<file path=ppt/tags/tag113.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264,7559"/>
  <p:tag name="CDT_PROT_WIDTH" val="215,4941"/>
  <p:tag name="CDT_PROT_HEIGHT" val="374,25"/>
</p:tagLst>
</file>

<file path=ppt/tags/tag114.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1,625"/>
  <p:tag name="CDT_PROT_WIDTH" val="204,125"/>
  <p:tag name="CDT_PROT_HEIGHT" val="374,25"/>
</p:tagLst>
</file>

<file path=ppt/tags/tag115.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116.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117.xml><?xml version="1.0" encoding="utf-8"?>
<p:tagLst xmlns:a="http://schemas.openxmlformats.org/drawingml/2006/main" xmlns:r="http://schemas.openxmlformats.org/officeDocument/2006/relationships" xmlns:p="http://schemas.openxmlformats.org/presentationml/2006/main">
  <p:tag name="CDT_PROT" val="2"/>
  <p:tag name="CDT_PROT_TOP" val="111,2501"/>
  <p:tag name="CDT_PROT_LEFT" val="49,37504"/>
  <p:tag name="CDT_PROT_WIDTH" val="646,3749"/>
  <p:tag name="CDT_PROT_HEIGHT" val="181,375"/>
</p:tagLst>
</file>

<file path=ppt/tags/tag118.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49,37504"/>
  <p:tag name="CDT_PROT_WIDTH" val="646,3749"/>
  <p:tag name="CDT_PROT_HEIGHT" val="181,5"/>
</p:tagLst>
</file>

<file path=ppt/tags/tag119.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12.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5:111,25-366,85-374,25-593,65"/>
  <p:tag name="CDT_MASTERSHAPE2" val="13:111,25-366,8501-374,25-593,6499"/>
  <p:tag name="CDT_MASTERSHAPE3" val="2:0-0-99,87504-960,5"/>
  <p:tag name="CDT_MASTERSHAPE4" val="11:111,25-0-374,25-355,51"/>
</p:tagLst>
</file>

<file path=ppt/tags/tag120.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121.xml><?xml version="1.0" encoding="utf-8"?>
<p:tagLst xmlns:a="http://schemas.openxmlformats.org/drawingml/2006/main" xmlns:r="http://schemas.openxmlformats.org/officeDocument/2006/relationships" xmlns:p="http://schemas.openxmlformats.org/presentationml/2006/main">
  <p:tag name="CDT_PROT" val="2"/>
  <p:tag name="CDT_PROT_TOP" val="111,2501"/>
  <p:tag name="CDT_PROT_LEFT" val="49,37504"/>
  <p:tag name="CDT_PROT_WIDTH" val="317,4803"/>
  <p:tag name="CDT_PROT_HEIGHT" val="181,375"/>
</p:tagLst>
</file>

<file path=ppt/tags/tag122.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378,2696"/>
  <p:tag name="CDT_PROT_WIDTH" val="317,4803"/>
  <p:tag name="CDT_PROT_HEIGHT" val="181,375"/>
</p:tagLst>
</file>

<file path=ppt/tags/tag123.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49,37504"/>
  <p:tag name="CDT_PROT_WIDTH" val="317,4803"/>
  <p:tag name="CDT_PROT_HEIGHT" val="181,5"/>
</p:tagLst>
</file>

<file path=ppt/tags/tag124.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378,2697"/>
  <p:tag name="CDT_PROT_WIDTH" val="317,4803"/>
  <p:tag name="CDT_PROT_HEIGHT" val="181,5"/>
</p:tagLst>
</file>

<file path=ppt/tags/tag125.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21"/>
  <p:tag name="CDT_COLFF_NEW" val="21"/>
  <p:tag name="CDT_EXTCOL" val="True"/>
  <p:tag name="CDT_COLTX_NEW" val="22"/>
  <p:tag name="CDT_TARGETSHAPE_NEW" val="20"/>
  <p:tag name="CDT_DELETE_ONEVENT_NEWPRES" val="False"/>
  <p:tag name="CDT_PROT" val="2"/>
  <p:tag name="CDT_PROT_TOP" val="111,25"/>
  <p:tag name="CDT_PROT_LEFT" val="366,8501"/>
  <p:tag name="CDT_PROT_WIDTH" val="593,6499"/>
  <p:tag name="CDT_PROT_HEIGHT" val="374,25"/>
</p:tagLst>
</file>

<file path=ppt/tags/tag128.xml><?xml version="1.0" encoding="utf-8"?>
<p:tagLst xmlns:a="http://schemas.openxmlformats.org/drawingml/2006/main" xmlns:r="http://schemas.openxmlformats.org/officeDocument/2006/relationships" xmlns:p="http://schemas.openxmlformats.org/presentationml/2006/main">
  <p:tag name="CDT_INTERSECT_SLIDE" val="False"/>
  <p:tag name="CDT_NAVBARONTHISSLIDE" val="True"/>
  <p:tag name="CDT_DESIGNS_NAME" val="Siemens 2013 – 16:9"/>
  <p:tag name="CDT_MASTERS_NAME" val="Title fullscreen (big bar up)"/>
  <p:tag name="CDT_LAYOUT_TYPE" val="1"/>
  <p:tag name="CDT_ORIGINAL_DESIGNS_NAME" val="Siemens 2013 – 16:9"/>
  <p:tag name="CDT_ORIGINAL_MASTERS_NAME" val="Title fullscreen (big bar up)"/>
  <p:tag name="CDT_ORIGINAL_LAYOUT_TYPE" val="1"/>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13:111,25-49,37504-374,25-306,1349"/>
  <p:tag name="CDT_MASTERSHAPE3" val="5:111,25-366,85-374,25-593,65"/>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A6eubML3QvCkPQnYdnHm4w"/>
</p:tagLst>
</file>

<file path=ppt/tags/tag131.xml><?xml version="1.0" encoding="utf-8"?>
<p:tagLst xmlns:a="http://schemas.openxmlformats.org/drawingml/2006/main" xmlns:r="http://schemas.openxmlformats.org/officeDocument/2006/relationships" xmlns:p="http://schemas.openxmlformats.org/presentationml/2006/main">
  <p:tag name="CDT_NAVBARONTHISSLIDE" val="True"/>
  <p:tag name="CDT_INTERSECT_SLIDE" val="False"/>
  <p:tag name="CDT_DESIGNS_NAME" val="Siemens 2013 – 4:3"/>
  <p:tag name="CDT_MASTERS_NAME" val="One object (small) + Navigation"/>
  <p:tag name="CDT_LAYOUT_TYPE" val="32"/>
  <p:tag name="CDT_ORIGINAL_DESIGNS_NAME" val="Siemens 2013 – 4:3"/>
  <p:tag name="CDT_ORIGINAL_MASTERS_NAME" val="One object (small) + Navigation"/>
  <p:tag name="CDT_ORIGINAL_LAYOUT_TYPE" val="32"/>
</p:tagLst>
</file>

<file path=ppt/tags/tag14.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Lst>
</file>

<file path=ppt/tags/tag15.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646,3749"/>
</p:tagLst>
</file>

<file path=ppt/tags/tag16.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532,9134"/>
</p:tagLst>
</file>

<file path=ppt/tags/tag17.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430,875"/>
  <p:tag name="CDT_MASTERSHAPE3" val="4:111,25-491,625-374,25-430,875"/>
</p:tagLst>
</file>

<file path=ppt/tags/tag18.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01-49,37504-181,375-646,3749"/>
  <p:tag name="CDT_MASTERSHAPE3" val="13:304-49,37504-181,5-646,3749"/>
</p:tagLst>
</file>

<file path=ppt/tags/tag19.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283,5"/>
  <p:tag name="CDT_MASTERSHAPE3" val="13:111,25-344,125-374,25-283,4646"/>
  <p:tag name="CDT_MASTERSHAPE4" val="12:111,25-639,0355-374,25-283,4646"/>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01-49,37504-181,375-430,875"/>
  <p:tag name="CDT_MASTERSHAPE3" val="4:111,25-491,625-181,375-430,875"/>
  <p:tag name="CDT_MASTERSHAPE4" val="5:304-49,37504-181,5-430,875"/>
  <p:tag name="CDT_MASTERSHAPE5" val="6:304-491,625-181,5-430,875"/>
</p:tagLst>
</file>

<file path=ppt/tags/tag21.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5:111,25-820,4528-374,25-102,0472"/>
</p:tagLst>
</file>

<file path=ppt/tags/tag22.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646,3749"/>
  <p:tag name="CDT_MASTERSHAPE3" val="5:111,25-820,4528-374,25-102,0472"/>
</p:tagLst>
</file>

<file path=ppt/tags/tag23.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532,9134"/>
  <p:tag name="CDT_MASTERSHAPE3" val="6:111,25-820,4528-374,25-102,0472"/>
</p:tagLst>
</file>

<file path=ppt/tags/tag24.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317,4803"/>
  <p:tag name="CDT_MASTERSHAPE3" val="13:111,25-378,2697-374,25-317,4803"/>
  <p:tag name="CDT_MASTERSHAPE4" val="6:111,25-820,4528-374,25-102,0472"/>
</p:tagLst>
</file>

<file path=ppt/tags/tag25.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204,0945"/>
  <p:tag name="CDT_MASTERSHAPE3" val="13:111,25-264,7559-374,25-215,4941"/>
  <p:tag name="CDT_MASTERSHAPE4" val="12:111,25-491,625-374,25-204,125"/>
  <p:tag name="CDT_MASTERSHAPE5" val="7:111,25-820,4528-374,25-102,0472"/>
</p:tagLst>
</file>

<file path=ppt/tags/tag26.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01-49,37504-181,375-646,3749"/>
  <p:tag name="CDT_MASTERSHAPE3" val="13:304-49,37504-181,5-646,3749"/>
  <p:tag name="CDT_MASTERSHAPE4" val="6:111,25-820,4528-374,25-102,0472"/>
</p:tagLst>
</file>

<file path=ppt/tags/tag27.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01-49,37504-181,375-317,4803"/>
  <p:tag name="CDT_MASTERSHAPE3" val="13:111,25-378,2696-181,375-317,4803"/>
  <p:tag name="CDT_MASTERSHAPE4" val="12:304-49,37504-181,5-317,4803"/>
  <p:tag name="CDT_MASTERSHAPE5" val="15:304-378,2697-181,5-317,4803"/>
  <p:tag name="CDT_MASTERSHAPE6" val="10:111,25-820,4528-374,25-102,0472"/>
</p:tagLst>
</file>

<file path=ppt/tags/tag28.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5:0-0-99,87504-960,5"/>
  <p:tag name="CDT_MASTERSHAPE2" val="3078:0-0-99,87504-960,5"/>
  <p:tag name="CDT_MASTERSHAPE3" val="3079:111,25-49,37504-374,25-646,3749"/>
  <p:tag name="CDT_MASTERSHAPE4" val="10:0-809,1142-63,50622-113,3858"/>
  <p:tag name="CDT_MASTERSHAPE5" val="16:485,5-0-34-960,5"/>
  <p:tag name="CDT_MASTERSHAPE6" val="17:519,5-0-20,5-309,6244"/>
  <p:tag name="CDT_MASTERSHAPE7" val="18:519,5-0-20,5-138,9988"/>
  <p:tag name="CDT_MASTERSHAPE8" val="19:519,5-298,2492-20,5-662,2507"/>
  <p:tag name="CDT_MASTERSHAPE9" val="20:0-480,25-0,1250394-0,1250394"/>
  <p:tag name="CDT_MASTERSHAPE10" val="3072:0-0-0-0"/>
  <p:tag name="CDT_MASTERSHAPE11" val="3073:0-0-0-0"/>
  <p:tag name="CDT_MASTERSHAPE12" val="3074:0-0-0-0"/>
  <p:tag name="CDT_MASTERSHAPE13" val="3075:0-0-0-0"/>
  <p:tag name="CDT_MASTERSHAPE14" val="3076:0-0-0-0"/>
  <p:tag name="CDT_MASTERSHAPE15" val="3077:0-0-0-0"/>
  <p:tag name="CDT_MASTERSHAPE16" val="3080:0-0-0-0"/>
  <p:tag name="CDT_MASTERSHAPE17" val="3081:0-0-0-0"/>
  <p:tag name="CDT_MASTERSHAPE18" val="3082:0-0-0-0"/>
  <p:tag name="CDT_MASTERSHAPE19" val="3083:0-0-0-0"/>
  <p:tag name="CDT_MASTERSHAPE20" val="3084:0-0-0-0"/>
  <p:tag name="CDT_MASTERSHAPE21" val="3085:0-0-0-0"/>
  <p:tag name="CDT_MASTERSHAPE22" val="3086:0-0-0-0"/>
  <p:tag name="CDT_MASTERSHAPE23" val="3087:0-0-0-0"/>
  <p:tag name="CDT_MASTERSHAPE24" val="3088:0-0-0-0"/>
  <p:tag name="CDT_MASTERSHAPE25" val="3089:0-0-0-0"/>
  <p:tag name="CDT_MASTERSHAPE26" val="3090:0-0-0-0"/>
  <p:tag name="CDT_MASTERSHAPE27" val="3091:0-0-0-0"/>
  <p:tag name="CDT_MASTERSHAPE28" val="3092:0-0-0-0"/>
  <p:tag name="CDT_MASTERSHAPE29" val="3093:0-0-0-0"/>
  <p:tag name="CDT_MASTERSHAPE30" val="3094:0-0-0-0"/>
  <p:tag name="CDT_MASTERSHAPE31" val="3095:0-0-0-0"/>
  <p:tag name="CDT_MASTERSHAPE32" val="3096:0-0-0-0"/>
</p:tagLst>
</file>

<file path=ppt/tags/tag29.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4"/>
  <p:tag name="CDT_TARGETSHAPE_NEW" val="1"/>
  <p:tag name="CDT_PROT" val="3"/>
  <p:tag name="CDT_PROT_TOP" val="485,5"/>
  <p:tag name="CDT_PROT_LEFT" val="0"/>
  <p:tag name="CDT_PROT_WIDTH" val="960,5"/>
  <p:tag name="CDT_PROT_HEIGHT" val="34"/>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CDT_AUTODIALOG" val="1"/>
  <p:tag name="CDT_FILLFIXED" val="True"/>
  <p:tag name="CDT_LINEFIXED" val="True"/>
  <p:tag name="CDT_FILLUNVISIBLE" val="True"/>
  <p:tag name="CDT_LINEUNVISIBLE" val="True"/>
  <p:tag name="CDT_EXTCOL" val="True"/>
  <p:tag name="CDT_COLTX_NEW" val="25"/>
  <p:tag name="CDT_TARGETSHAPE_NEW" val="8"/>
  <p:tag name="CDT_PROT" val="3"/>
  <p:tag name="CDT_PROT_TOP" val="519,5"/>
  <p:tag name="CDT_PROT_LEFT" val="0"/>
  <p:tag name="CDT_PROT_WIDTH" val="309,6244"/>
  <p:tag name="CDT_PROT_HEIGHT" val="20,5"/>
</p:tagLst>
</file>

<file path=ppt/tags/tag31.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5"/>
  <p:tag name="CDT_TARGETSHAPE_NEW" val="7"/>
  <p:tag name="CDT_PROT" val="3"/>
  <p:tag name="CDT_PROT_TOP" val="519,5"/>
  <p:tag name="CDT_PROT_LEFT" val="0"/>
  <p:tag name="CDT_PROT_WIDTH" val="138,9988"/>
  <p:tag name="CDT_PROT_HEIGHT" val="20,5"/>
</p:tagLst>
</file>

<file path=ppt/tags/tag32.xml><?xml version="1.0" encoding="utf-8"?>
<p:tagLst xmlns:a="http://schemas.openxmlformats.org/drawingml/2006/main" xmlns:r="http://schemas.openxmlformats.org/officeDocument/2006/relationships" xmlns:p="http://schemas.openxmlformats.org/presentationml/2006/main">
  <p:tag name="CDT_AUTODIALOG" val="1"/>
  <p:tag name="CDT_FILLFIXED" val="True"/>
  <p:tag name="CDT_LINEFIXED" val="True"/>
  <p:tag name="CDT_FILLUNVISIBLE" val="True"/>
  <p:tag name="CDT_LINEUNVISIBLE" val="True"/>
  <p:tag name="CDT_EXTCOL" val="True"/>
  <p:tag name="CDT_COLTX_NEW" val="25"/>
  <p:tag name="CDT_TARGETSHAPE_NEW" val="9"/>
  <p:tag name="CDT_PROT" val="3"/>
  <p:tag name="CDT_PROT_TOP" val="519,5"/>
  <p:tag name="CDT_PROT_LEFT" val="298,2492"/>
  <p:tag name="CDT_PROT_WIDTH" val="662,2507"/>
  <p:tag name="CDT_PROT_HEIGHT" val="20,5"/>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35.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36.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37.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38.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39.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4.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DELETE_ONEVENT_NEWPRES" val="False"/>
  <p:tag name="CDT_PROT" val="2"/>
  <p:tag name="CDT_PROT_TOP" val="0"/>
  <p:tag name="CDT_PROT_LEFT" val="0"/>
  <p:tag name="CDT_PROT_WIDTH" val="960,5"/>
  <p:tag name="CDT_PROT_HEIGHT" val="99,87504"/>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42.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45.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48.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646,3749"/>
  <p:tag name="CDT_PROT_HEIGHT" val="374,25"/>
</p:tagLst>
</file>

<file path=ppt/tags/tag50.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21"/>
  <p:tag name="CDT_COLFF_NEW" val="21"/>
  <p:tag name="CDT_EXTCOL" val="True"/>
  <p:tag name="CDT_COLTX_NEW" val="22"/>
  <p:tag name="CDT_TARGETSHAPE_NEW" val="20"/>
  <p:tag name="CDT_DELETE_ONEVENT_NEWPRES" val="False"/>
  <p:tag name="CDT_PROT" val="2"/>
  <p:tag name="CDT_PROT_TOP" val="111,25"/>
  <p:tag name="CDT_PROT_LEFT" val="366,8501"/>
  <p:tag name="CDT_PROT_WIDTH" val="593,6499"/>
  <p:tag name="CDT_PROT_HEIGHT" val="374,25"/>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53.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306,1349"/>
  <p:tag name="CDT_PROT_HEIGHT" val="374,25"/>
</p:tagLst>
</file>

<file path=ppt/tags/tag54.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21"/>
  <p:tag name="CDT_COLFF_NEW" val="21"/>
  <p:tag name="CDT_EXTCOL" val="True"/>
  <p:tag name="CDT_COLTX_NEW" val="22"/>
  <p:tag name="CDT_DELETE_ONEVENT_NEWPRES" val="False"/>
  <p:tag name="CDT_PROT" val="2"/>
  <p:tag name="CDT_PROT_TOP" val="111,25"/>
  <p:tag name="CDT_PROT_LEFT" val="366,85"/>
  <p:tag name="CDT_PROT_WIDTH" val="593,65"/>
  <p:tag name="CDT_PROT_HEIGHT" val="374,25"/>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5:0-0-326,7-960,5"/>
  <p:tag name="CDT_MASTERSHAPE2" val="11:0-0-326,7-960,5"/>
  <p:tag name="CDT_MASTERSHAPE3" val="57350:326,7-26,62496-68,50504-933,8749"/>
  <p:tag name="CDT_MASTERSHAPE4" val="57351:295,7487-26,62496-30,95134-933,8749"/>
  <p:tag name="CDT_MASTERSHAPE5" val="12:0-480,25-0,1250394-0,1250394"/>
  <p:tag name="CDT_MASTERSHAPE6" val="13:0-49,37504-76,20732-136,063"/>
  <p:tag name="CDT_MASTERSHAPE7" val="14:485,5-0-34-960,5"/>
  <p:tag name="CDT_MASTERSHAPE8" val="10:485,5-695,75-34-264,75"/>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4"/>
  <p:tag name="CDT_TARGETSHAPE_NEW" val="1"/>
  <p:tag name="CDT_PROT" val="3"/>
  <p:tag name="CDT_PROT_TOP" val="485,5"/>
  <p:tag name="CDT_PROT_LEFT" val="0"/>
  <p:tag name="CDT_PROT_WIDTH" val="960,5"/>
  <p:tag name="CDT_PROT_HEIGHT" val="34"/>
</p:tagLst>
</file>

<file path=ppt/tags/tag62.xml><?xml version="1.0" encoding="utf-8"?>
<p:tagLst xmlns:a="http://schemas.openxmlformats.org/drawingml/2006/main" xmlns:r="http://schemas.openxmlformats.org/officeDocument/2006/relationships" xmlns:p="http://schemas.openxmlformats.org/presentationml/2006/main">
  <p:tag name="CDT_AUTODIALOG" val="1"/>
  <p:tag name="CDT_FILLFIXED" val="True"/>
  <p:tag name="CDT_LINEFIXED" val="True"/>
  <p:tag name="CDT_FILLUNVISIBLE" val="True"/>
  <p:tag name="CDT_LINEUNVISIBLE" val="True"/>
  <p:tag name="CDT_EXTCOL" val="True"/>
  <p:tag name="CDT_COLTX_NEW" val="25"/>
  <p:tag name="CDT_TARGETSHAPE_NEW" val="8"/>
  <p:tag name="CDT_PROT" val="3"/>
  <p:tag name="CDT_PROT_TOP" val="519,5"/>
  <p:tag name="CDT_PROT_LEFT" val="0"/>
  <p:tag name="CDT_PROT_WIDTH" val="309,6244"/>
  <p:tag name="CDT_PROT_HEIGHT" val="20,5"/>
</p:tagLst>
</file>

<file path=ppt/tags/tag63.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5"/>
  <p:tag name="CDT_TARGETSHAPE_NEW" val="7"/>
  <p:tag name="CDT_PROT" val="3"/>
  <p:tag name="CDT_PROT_TOP" val="519,5"/>
  <p:tag name="CDT_PROT_LEFT" val="0"/>
  <p:tag name="CDT_PROT_WIDTH" val="138,9988"/>
  <p:tag name="CDT_PROT_HEIGHT" val="20,5"/>
</p:tagLst>
</file>

<file path=ppt/tags/tag64.xml><?xml version="1.0" encoding="utf-8"?>
<p:tagLst xmlns:a="http://schemas.openxmlformats.org/drawingml/2006/main" xmlns:r="http://schemas.openxmlformats.org/officeDocument/2006/relationships" xmlns:p="http://schemas.openxmlformats.org/presentationml/2006/main">
  <p:tag name="CDT_AUTODIALOG" val="1"/>
  <p:tag name="CDT_FILLFIXED" val="True"/>
  <p:tag name="CDT_LINEFIXED" val="True"/>
  <p:tag name="CDT_FILLUNVISIBLE" val="True"/>
  <p:tag name="CDT_LINEUNVISIBLE" val="True"/>
  <p:tag name="CDT_EXTCOL" val="True"/>
  <p:tag name="CDT_COLTX_NEW" val="25"/>
  <p:tag name="CDT_TARGETSHAPE_NEW" val="9"/>
  <p:tag name="CDT_PROT" val="3"/>
  <p:tag name="CDT_PROT_TOP" val="519,5"/>
  <p:tag name="CDT_PROT_LEFT" val="298,2492"/>
  <p:tag name="CDT_PROT_WIDTH" val="662,2507"/>
  <p:tag name="CDT_PROT_HEIGHT" val="20,5"/>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4"/>
  <p:tag name="CDT_TARGETSHAPE_NEW" val="1"/>
  <p:tag name="CDT_PROT" val="3"/>
  <p:tag name="CDT_PROT_TOP" val="485,5"/>
  <p:tag name="CDT_PROT_LEFT" val="0"/>
  <p:tag name="CDT_PROT_WIDTH" val="960,5"/>
  <p:tag name="CDT_PROT_HEIGHT" val="34"/>
</p:tagLst>
</file>

<file path=ppt/tags/tag67.xml><?xml version="1.0" encoding="utf-8"?>
<p:tagLst xmlns:a="http://schemas.openxmlformats.org/drawingml/2006/main" xmlns:r="http://schemas.openxmlformats.org/officeDocument/2006/relationships" xmlns:p="http://schemas.openxmlformats.org/presentationml/2006/main">
  <p:tag name="CDT_AUTODIALOG" val="1"/>
  <p:tag name="CDT_FILLFIXED" val="True"/>
  <p:tag name="CDT_LINEFIXED" val="True"/>
  <p:tag name="CDT_FILLUNVISIBLE" val="True"/>
  <p:tag name="CDT_LINEUNVISIBLE" val="True"/>
  <p:tag name="CDT_EXTCOL" val="True"/>
  <p:tag name="CDT_COLTX_NEW" val="25"/>
  <p:tag name="CDT_TARGETSHAPE_NEW" val="8"/>
  <p:tag name="CDT_PROT" val="3"/>
  <p:tag name="CDT_PROT_TOP" val="519,5"/>
  <p:tag name="CDT_PROT_LEFT" val="0"/>
  <p:tag name="CDT_PROT_WIDTH" val="309,6244"/>
  <p:tag name="CDT_PROT_HEIGHT" val="20,5"/>
</p:tagLst>
</file>

<file path=ppt/tags/tag68.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5"/>
  <p:tag name="CDT_TARGETSHAPE_NEW" val="7"/>
  <p:tag name="CDT_PROT" val="3"/>
  <p:tag name="CDT_PROT_TOP" val="519,5"/>
  <p:tag name="CDT_PROT_LEFT" val="0"/>
  <p:tag name="CDT_PROT_WIDTH" val="138,9988"/>
  <p:tag name="CDT_PROT_HEIGHT" val="20,5"/>
</p:tagLst>
</file>

<file path=ppt/tags/tag69.xml><?xml version="1.0" encoding="utf-8"?>
<p:tagLst xmlns:a="http://schemas.openxmlformats.org/drawingml/2006/main" xmlns:r="http://schemas.openxmlformats.org/officeDocument/2006/relationships" xmlns:p="http://schemas.openxmlformats.org/presentationml/2006/main">
  <p:tag name="CDT_AUTODIALOG" val="1"/>
  <p:tag name="CDT_FILLFIXED" val="True"/>
  <p:tag name="CDT_LINEFIXED" val="True"/>
  <p:tag name="CDT_FILLUNVISIBLE" val="True"/>
  <p:tag name="CDT_LINEUNVISIBLE" val="True"/>
  <p:tag name="CDT_EXTCOL" val="True"/>
  <p:tag name="CDT_COLTX_NEW" val="25"/>
  <p:tag name="CDT_TARGETSHAPE_NEW" val="9"/>
  <p:tag name="CDT_PROT" val="3"/>
  <p:tag name="CDT_PROT_TOP" val="519,5"/>
  <p:tag name="CDT_PROT_LEFT" val="298,2492"/>
  <p:tag name="CDT_PROT_WIDTH" val="662,2507"/>
  <p:tag name="CDT_PROT_HEIGHT" val="20,5"/>
</p:tagLst>
</file>

<file path=ppt/tags/tag7.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6:0-0-406,08-960,5"/>
  <p:tag name="CDT_MASTERSHAPE2" val="13:0-0-406,08-960,5"/>
  <p:tag name="CDT_MASTERSHAPE3" val="57350:337,575-26,62496-68,50504-933,8749"/>
  <p:tag name="CDT_MASTERSHAPE4" val="57351:406,08-26,62496-30,95134-933,8749"/>
  <p:tag name="CDT_MASTERSHAPE5" val="11:0-480,25-0,1250394-0,1250394"/>
  <p:tag name="CDT_MASTERSHAPE6" val="14:0-49,37504-76,20732-136,063"/>
  <p:tag name="CDT_MASTERSHAPE7" val="15:485,5-0-34-960,5"/>
  <p:tag name="CDT_MASTERSHAPE8" val="12:485,5-695,75-34-264,75"/>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72.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646,3749"/>
  <p:tag name="CDT_PROT_HEIGHT" val="374,25"/>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76.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532,9134"/>
  <p:tag name="CDT_PROT_HEIGHT" val="374,25"/>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430,875"/>
  <p:tag name="CDT_PROT_HEIGHT" val="374,25"/>
</p:tagLst>
</file>

<file path=ppt/tags/tag79.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1,625"/>
  <p:tag name="CDT_PROT_WIDTH" val="430,875"/>
  <p:tag name="CDT_PROT_HEIGHT" val="374,25"/>
</p:tagLst>
</file>

<file path=ppt/tags/tag8.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6:0-0-540-960,5"/>
  <p:tag name="CDT_MASTERSHAPE2" val="14:0-0-540-960,5"/>
  <p:tag name="CDT_MASTERSHAPE3" val="57350:190,6199-26,62496-99,70441-933,8749"/>
  <p:tag name="CDT_MASTERSHAPE4" val="11:0-480,25-0,1250394-0,1250394"/>
  <p:tag name="CDT_MASTERSHAPE5" val="12:0-49,37504-76,20732-136,063"/>
  <p:tag name="CDT_MASTERSHAPE6" val="15:485,5-0-34-960,5"/>
  <p:tag name="CDT_MASTERSHAPE7" val="57351:190,62-26,62504-30,95134-933,8749"/>
  <p:tag name="CDT_MASTERSHAPE8" val="13:485,5-695,75-34-264,75"/>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430,875"/>
  <p:tag name="CDT_PROT_HEIGHT" val="374,25"/>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430,875"/>
  <p:tag name="CDT_PROT_HEIGHT" val="374,25"/>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86.xml><?xml version="1.0" encoding="utf-8"?>
<p:tagLst xmlns:a="http://schemas.openxmlformats.org/drawingml/2006/main" xmlns:r="http://schemas.openxmlformats.org/officeDocument/2006/relationships" xmlns:p="http://schemas.openxmlformats.org/presentationml/2006/main">
  <p:tag name="CDT_PROT" val="2"/>
  <p:tag name="CDT_PROT_TOP" val="111,2501"/>
  <p:tag name="CDT_PROT_LEFT" val="49,37504"/>
  <p:tag name="CDT_PROT_WIDTH" val="646,3749"/>
  <p:tag name="CDT_PROT_HEIGHT" val="181,375"/>
</p:tagLst>
</file>

<file path=ppt/tags/tag87.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49,37504"/>
  <p:tag name="CDT_PROT_WIDTH" val="646,3749"/>
  <p:tag name="CDT_PROT_HEIGHT" val="181,5"/>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9.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6:0-0-540-960,5"/>
  <p:tag name="CDT_MASTERSHAPE2" val="14:0-0-540-960,5"/>
  <p:tag name="CDT_MASTERSHAPE3" val="57350:235,2668-26,62496-99,70441-933,8749"/>
  <p:tag name="CDT_MASTERSHAPE4" val="11:0-480,25-0,1250394-0,1250394"/>
  <p:tag name="CDT_MASTERSHAPE5" val="13:0-49,37504-76,20732-136,063"/>
  <p:tag name="CDT_MASTERSHAPE6" val="15:485,5-0-34-960,5"/>
  <p:tag name="CDT_MASTERSHAPE7" val="57351:304-26,62504-30,95134-933,8749"/>
  <p:tag name="CDT_MASTERSHAPE8" val="12:485,5-695,75-34-264,75"/>
</p:tagLst>
</file>

<file path=ppt/tags/tag90.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283,5"/>
  <p:tag name="CDT_PROT_HEIGHT" val="374,25"/>
</p:tagLst>
</file>

<file path=ppt/tags/tag91.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344,125"/>
  <p:tag name="CDT_PROT_WIDTH" val="283,4646"/>
  <p:tag name="CDT_PROT_HEIGHT" val="374,25"/>
</p:tagLst>
</file>

<file path=ppt/tags/tag92.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639,0355"/>
  <p:tag name="CDT_PROT_WIDTH" val="283,4646"/>
  <p:tag name="CDT_PROT_HEIGHT" val="374,25"/>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CDT_PROT" val="2"/>
  <p:tag name="CDT_PROT_TOP" val="111,2501"/>
  <p:tag name="CDT_PROT_LEFT" val="49,37504"/>
  <p:tag name="CDT_PROT_WIDTH" val="430,875"/>
  <p:tag name="CDT_PROT_HEIGHT" val="181,375"/>
</p:tagLst>
</file>

<file path=ppt/tags/tag95.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1,625"/>
  <p:tag name="CDT_PROT_WIDTH" val="430,875"/>
  <p:tag name="CDT_PROT_HEIGHT" val="181,375"/>
</p:tagLst>
</file>

<file path=ppt/tags/tag96.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49,37504"/>
  <p:tag name="CDT_PROT_WIDTH" val="430,875"/>
  <p:tag name="CDT_PROT_HEIGHT" val="181,5"/>
</p:tagLst>
</file>

<file path=ppt/tags/tag97.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491,625"/>
  <p:tag name="CDT_PROT_WIDTH" val="430,875"/>
  <p:tag name="CDT_PROT_HEIGHT" val="181,5"/>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heme/theme1.xml><?xml version="1.0" encoding="utf-8"?>
<a:theme xmlns:a="http://schemas.openxmlformats.org/drawingml/2006/main" name="Siemens 2017 – 16:9">
  <a:themeElements>
    <a:clrScheme name="Siemens">
      <a:dk1>
        <a:srgbClr val="000000"/>
      </a:dk1>
      <a:lt1>
        <a:srgbClr val="FFFFFF"/>
      </a:lt1>
      <a:dk2>
        <a:srgbClr val="000000"/>
      </a:dk2>
      <a:lt2>
        <a:srgbClr val="ADBECB"/>
      </a:lt2>
      <a:accent1>
        <a:srgbClr val="879BAA"/>
      </a:accent1>
      <a:accent2>
        <a:srgbClr val="BECDD7"/>
      </a:accent2>
      <a:accent3>
        <a:srgbClr val="EB780A"/>
      </a:accent3>
      <a:accent4>
        <a:srgbClr val="641946"/>
      </a:accent4>
      <a:accent5>
        <a:srgbClr val="005F87"/>
      </a:accent5>
      <a:accent6>
        <a:srgbClr val="647D2D"/>
      </a:accent6>
      <a:hlink>
        <a:srgbClr val="EB780A"/>
      </a:hlink>
      <a:folHlink>
        <a:srgbClr val="641946"/>
      </a:folHlink>
    </a:clrScheme>
    <a:fontScheme name="Sieme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DFE6ED"/>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defPPr>
      </a:lstStyle>
    </a:spDef>
    <a:lnDef>
      <a:spPr bwMode="auto">
        <a:solidFill>
          <a:schemeClr val="tx2"/>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a:lstStyle/>
    </a:lnDef>
    <a:txDef>
      <a:spPr>
        <a:noFill/>
      </a:spPr>
      <a:bodyPr wrap="none" lIns="0" tIns="0" rIns="0" bIns="0" rtlCol="0">
        <a:spAutoFit/>
      </a:bodyPr>
      <a:lstStyle>
        <a:defPPr marL="176213" indent="-176213">
          <a:spcBef>
            <a:spcPts val="300"/>
          </a:spcBef>
          <a:buClr>
            <a:schemeClr val="accent1"/>
          </a:buClr>
          <a:buFont typeface="Arial" panose="020B0604020202020204" pitchFamily="34" charset="0"/>
          <a:buChar char="•"/>
          <a:defRPr sz="1400" dirty="0" err="1" smtClean="0">
            <a:solidFill>
              <a:schemeClr val="tx1"/>
            </a:solidFill>
            <a:latin typeface="+mn-lt"/>
            <a:ea typeface="Arial Unicode MS" panose="020B0604020202020204" pitchFamily="34" charset="-128"/>
            <a:cs typeface="Arial Unicode MS" panose="020B0604020202020204" pitchFamily="34" charset="-128"/>
          </a:defRPr>
        </a:defPPr>
      </a:lstStyle>
    </a:txDef>
  </a:objectDefaults>
  <a:extraClrSchemeLst/>
  <a:custClrLst>
    <a:custClr name="Siemens Snow | 255 255 255">
      <a:srgbClr val="FFFFFF"/>
    </a:custClr>
    <a:custClr name="Siemens Accent Yellow dark | 235 120 10">
      <a:srgbClr val="EB780A"/>
    </a:custClr>
    <a:custClr name="Siemens Accent Yellow light | 255 185 0">
      <a:srgbClr val="FFB900"/>
    </a:custClr>
    <a:custClr name="Siemens Stone dark | 60 70 75">
      <a:srgbClr val="3C464B"/>
    </a:custClr>
    <a:custClr name="Siemens Sand dark | 115 100 90">
      <a:srgbClr val="73645A"/>
    </a:custClr>
    <a:custClr name="Siemens Accent Teal dark | 0 100 110">
      <a:srgbClr val="00646E"/>
    </a:custClr>
    <a:custClr name="Siemens Accent Yellow | 125 45 30">
      <a:srgbClr val="7D2D1E"/>
    </a:custClr>
    <a:custClr name="Siemens Accent Red | 65 20 50">
      <a:srgbClr val="411432"/>
    </a:custClr>
    <a:custClr name="Siemens Accent Blue | 0 70 105">
      <a:srgbClr val="004669"/>
    </a:custClr>
    <a:custClr name="Siemens Accent Green | 70 95 25">
      <a:srgbClr val="465F19"/>
    </a:custClr>
    <a:custClr name="Black">
      <a:srgbClr val="000000"/>
    </a:custClr>
    <a:custClr name="Siemens Accent Red dark | 100 25 70">
      <a:srgbClr val="641946"/>
    </a:custClr>
    <a:custClr name="Siemens Accent Red light | 175 35 95">
      <a:srgbClr val="AF235F"/>
    </a:custClr>
    <a:custClr name="Siemens Stone | 120 135 145">
      <a:srgbClr val="788791"/>
    </a:custClr>
    <a:custClr name="Siemens Sand | 155 150 130">
      <a:srgbClr val="9B9682"/>
    </a:custClr>
    <a:custClr name="Siemens Accent Teal | 15 130 135">
      <a:srgbClr val="0F8287"/>
    </a:custClr>
    <a:custClr name="Siemens Accent Yellow | 200 90 30">
      <a:srgbClr val="C85A1E"/>
    </a:custClr>
    <a:custClr name="Siemens Accent Red dark | 100 25 70">
      <a:srgbClr val="641946"/>
    </a:custClr>
    <a:custClr name="Siemens Accent Blue dark | 0 95 135">
      <a:srgbClr val="005F87"/>
    </a:custClr>
    <a:custClr name="Siemens Accent Green dark | 100 125 45">
      <a:srgbClr val="647D2D"/>
    </a:custClr>
    <a:custClr name="Siemens Stone light | 135 155 170">
      <a:srgbClr val="879BAA"/>
    </a:custClr>
    <a:custClr name="Siemens Accent Blue dark | 0 95 135">
      <a:srgbClr val="005F87"/>
    </a:custClr>
    <a:custClr name="Siemens Accent Blue light | 80 190 215">
      <a:srgbClr val="50BED7"/>
    </a:custClr>
    <a:custClr name="Siemens Stone | 155 175 190">
      <a:srgbClr val="9BAFBE"/>
    </a:custClr>
    <a:custClr name="Siemens Sand | 185 185 165">
      <a:srgbClr val="B9B9A5"/>
    </a:custClr>
    <a:custClr name="Siemens Accent Teal | 50 160 160">
      <a:srgbClr val="32A0A0"/>
    </a:custClr>
    <a:custClr name="Siemens Accent Yellow dark | 235 120 10">
      <a:srgbClr val="EB780A"/>
    </a:custClr>
    <a:custClr name="Siemens Accent Red | 135 30 80">
      <a:srgbClr val="871E50"/>
    </a:custClr>
    <a:custClr name="Siemens Accent Blue | 35 135 170">
      <a:srgbClr val="2387AA"/>
    </a:custClr>
    <a:custClr name="Siemens Accent Green | 135 150 40">
      <a:srgbClr val="879628"/>
    </a:custClr>
    <a:custClr name="Siemens Stone light 35% | 190 205 215">
      <a:srgbClr val="BECDD7"/>
    </a:custClr>
    <a:custClr name="Siemens Accent Green dark | 100 125 45">
      <a:srgbClr val="647D2D"/>
    </a:custClr>
    <a:custClr name="Siemens Accent Green light | 170 180 20">
      <a:srgbClr val="AAB414"/>
    </a:custClr>
    <a:custClr name="Siemens Stone light 35% | 190 205 215">
      <a:srgbClr val="BECDD7"/>
    </a:custClr>
    <a:custClr name="Siemens Sand light 35% | 215 215 205">
      <a:srgbClr val="D7D7CD"/>
    </a:custClr>
    <a:custClr name="Siemens Accent Teal | 75 185 185">
      <a:srgbClr val="4BB9B9"/>
    </a:custClr>
    <a:custClr name="Siemens Accent Yellow light | 255 185 0">
      <a:srgbClr val="FFB900"/>
    </a:custClr>
    <a:custClr name="Siemens Accent Red light | 175 35 95">
      <a:srgbClr val="AF235F"/>
    </a:custClr>
    <a:custClr name="Siemens Accent Blue | 65 170 200">
      <a:srgbClr val="41AAC8"/>
    </a:custClr>
    <a:custClr name="Siemens Accent Green light | 170 180 20">
      <a:srgbClr val="AAB414"/>
    </a:custClr>
    <a:custClr name="Siemens Sand light 35% | 215 215 205">
      <a:srgbClr val="D7D7CD"/>
    </a:custClr>
    <a:custClr name="Siemens Accent Teal dark | 0 100 110">
      <a:srgbClr val="00646E"/>
    </a:custClr>
    <a:custClr name="Siemens Accent Teal light | 65 170 170">
      <a:srgbClr val="41AAAA"/>
    </a:custClr>
    <a:custClr name="Siemens Stone | 205 217 225">
      <a:srgbClr val="CDD9E1"/>
    </a:custClr>
    <a:custClr name="Siemens Sand | 225 225 215">
      <a:srgbClr val="E1E1D7"/>
    </a:custClr>
    <a:custClr name="Siemens Accent Teal | 165 225 225">
      <a:srgbClr val="A5E1E1"/>
    </a:custClr>
    <a:custClr name="Siemens Accent Yellow | 255 225 120">
      <a:srgbClr val="FFE178"/>
    </a:custClr>
    <a:custClr name="Siemens Accent Red | 215 105 140">
      <a:srgbClr val="D7698C"/>
    </a:custClr>
    <a:custClr name="Siemens Accent Blue | 125 210 230">
      <a:srgbClr val="7DD2E6"/>
    </a:custClr>
    <a:custClr name="Siemens Accent Green | 210 215 65">
      <a:srgbClr val="D2D741"/>
    </a:custClr>
  </a:custClrLst>
  <a:extLst>
    <a:ext uri="{05A4C25C-085E-4340-85A3-A5531E510DB2}">
      <thm15:themeFamily xmlns:thm15="http://schemas.microsoft.com/office/thememl/2012/main" name="sie-ppt-2010-16x9-standard-eng-v2-1.pptx  -  Schreibgeschützt" id="{182967AB-1BF3-4DBE-828B-88E71BBD688D}" vid="{A64EFA35-5589-4889-8DEB-549EC3214B0A}"/>
    </a:ext>
  </a:extLst>
</a:theme>
</file>

<file path=ppt/theme/theme2.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Siemens Snow">
      <a:srgbClr val="FFFFFF"/>
    </a:custClr>
    <a:custClr name="Siemens Accent Yellow dark">
      <a:srgbClr val="EB780A"/>
    </a:custClr>
    <a:custClr name="Siemens Yellow light">
      <a:srgbClr val="FFB900"/>
    </a:custClr>
    <a:custClr name="Siemens Stone (1)">
      <a:srgbClr val="3C464B"/>
    </a:custClr>
    <a:custClr name="Siemens Sand (1)">
      <a:srgbClr val="73645A"/>
    </a:custClr>
    <a:custClr name="Siemens Accent Teal (1)">
      <a:srgbClr val="00646E"/>
    </a:custClr>
    <a:custClr name="Siemens Accent Yellow (1)">
      <a:srgbClr val="7D2D1E"/>
    </a:custClr>
    <a:custClr name="Siemens Accent Red (1)">
      <a:srgbClr val="411432"/>
    </a:custClr>
    <a:custClr name="Siemens Accent Blue (1)">
      <a:srgbClr val="004669"/>
    </a:custClr>
    <a:custClr name="Siemens Accent Green (1)">
      <a:srgbClr val="465F19"/>
    </a:custClr>
    <a:custClr name="True Black">
      <a:srgbClr val="000000"/>
    </a:custClr>
    <a:custClr name="Siemens Accent Red dark">
      <a:srgbClr val="641946"/>
    </a:custClr>
    <a:custClr name="Siemens Red light">
      <a:srgbClr val="AF235F"/>
    </a:custClr>
    <a:custClr name="Siemens Stone (2)">
      <a:srgbClr val="788791"/>
    </a:custClr>
    <a:custClr name="Siemens Sand (2)">
      <a:srgbClr val="9B9682"/>
    </a:custClr>
    <a:custClr name="Siemens Accent Teal (2)">
      <a:srgbClr val="0F8287"/>
    </a:custClr>
    <a:custClr name="Siemens Accent Yellow (2)">
      <a:srgbClr val="C85A1E"/>
    </a:custClr>
    <a:custClr name="Siemens Accent Red (2)">
      <a:srgbClr val="641946"/>
    </a:custClr>
    <a:custClr name="Siemens Accent Blue (2)">
      <a:srgbClr val="005F87"/>
    </a:custClr>
    <a:custClr name="Siemens Accent Green (2)">
      <a:srgbClr val="647D2D"/>
    </a:custClr>
    <a:custClr name="Siemens Stone light">
      <a:srgbClr val="879BAA"/>
    </a:custClr>
    <a:custClr name="Siemens Accent Blue dark">
      <a:srgbClr val="005F87"/>
    </a:custClr>
    <a:custClr name="Siemens Accent Blue light">
      <a:srgbClr val="50BED7"/>
    </a:custClr>
    <a:custClr name="Siemens Stone (3)">
      <a:srgbClr val="9BAFBE"/>
    </a:custClr>
    <a:custClr name="Siemens Sand (3)">
      <a:srgbClr val="B9B9A5"/>
    </a:custClr>
    <a:custClr name="Siemens Accent Teal (3)">
      <a:srgbClr val="32A0A0"/>
    </a:custClr>
    <a:custClr name="Siemens Accent Yellow (3)">
      <a:srgbClr val="EB780A"/>
    </a:custClr>
    <a:custClr name="Siemens Accent Red (3)">
      <a:srgbClr val="871E50"/>
    </a:custClr>
    <a:custClr name="Siemens Accent Blue (3)">
      <a:srgbClr val="2387AA"/>
    </a:custClr>
    <a:custClr name="Siemens Accent Green (3)">
      <a:srgbClr val="879628"/>
    </a:custClr>
    <a:custClr name="Siemens Stone light 35%">
      <a:srgbClr val="BECDD7"/>
    </a:custClr>
    <a:custClr name="Siemens Accent Green">
      <a:srgbClr val="647D2D"/>
    </a:custClr>
    <a:custClr name="Siemens Accent Green light">
      <a:srgbClr val="AAB414"/>
    </a:custClr>
    <a:custClr name="Siemens Stone (4)">
      <a:srgbClr val="BECDD7"/>
    </a:custClr>
    <a:custClr name="Siemens Sand (4)">
      <a:srgbClr val="D7D7CD"/>
    </a:custClr>
    <a:custClr name="Siemens Accent Teal (4)">
      <a:srgbClr val="4BB9B9"/>
    </a:custClr>
    <a:custClr name="Siemens Accent Yellow (4)">
      <a:srgbClr val="FFB900"/>
    </a:custClr>
    <a:custClr name="Siemens Accent Red (4)">
      <a:srgbClr val="AF235F"/>
    </a:custClr>
    <a:custClr name="Siemens Accent Blue (4)">
      <a:srgbClr val="41AAC8"/>
    </a:custClr>
    <a:custClr name="Siemens Accent Green (4)">
      <a:srgbClr val="AAB414"/>
    </a:custClr>
    <a:custClr name="Siemens Sand 35%">
      <a:srgbClr val="D7D7CD"/>
    </a:custClr>
    <a:custClr name="Siemens Accent Teal dark">
      <a:srgbClr val="00646E"/>
    </a:custClr>
    <a:custClr name="Siemens Accent Teal light">
      <a:srgbClr val="41AAAA"/>
    </a:custClr>
    <a:custClr name="Siemens Stone (5)">
      <a:srgbClr val="CDD9E1"/>
    </a:custClr>
    <a:custClr name="Siemens Sand (5)">
      <a:srgbClr val="E1E1D7"/>
    </a:custClr>
    <a:custClr name="Siemens Accent Teal (5)">
      <a:srgbClr val="A5E1E1"/>
    </a:custClr>
    <a:custClr name="Siemens Accent Yellow (5)">
      <a:srgbClr val="FFE178"/>
    </a:custClr>
    <a:custClr name="Siemens Accent Red (5)">
      <a:srgbClr val="D7698C"/>
    </a:custClr>
    <a:custClr name="Siemens Accent Blue(5)">
      <a:srgbClr val="7DD2E6"/>
    </a:custClr>
    <a:custClr name="Siemens Accent Green (5)">
      <a:srgbClr val="D2D741"/>
    </a:custClr>
  </a:custClrLst>
</a:theme>
</file>

<file path=ppt/theme/theme3.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Siemens Snow">
      <a:srgbClr val="FFFFFF"/>
    </a:custClr>
    <a:custClr name="Siemens Accent Yellow dark">
      <a:srgbClr val="EB780A"/>
    </a:custClr>
    <a:custClr name="Siemens Yellow light">
      <a:srgbClr val="FFB900"/>
    </a:custClr>
    <a:custClr name="Siemens Stone (1)">
      <a:srgbClr val="3C464B"/>
    </a:custClr>
    <a:custClr name="Siemens Sand (1)">
      <a:srgbClr val="73645A"/>
    </a:custClr>
    <a:custClr name="Siemens Accent Teal (1)">
      <a:srgbClr val="00646E"/>
    </a:custClr>
    <a:custClr name="Siemens Accent Yellow (1)">
      <a:srgbClr val="7D2D1E"/>
    </a:custClr>
    <a:custClr name="Siemens Accent Red (1)">
      <a:srgbClr val="411432"/>
    </a:custClr>
    <a:custClr name="Siemens Accent Blue (1)">
      <a:srgbClr val="004669"/>
    </a:custClr>
    <a:custClr name="Siemens Accent Green (1)">
      <a:srgbClr val="465F19"/>
    </a:custClr>
    <a:custClr name="True Black">
      <a:srgbClr val="000000"/>
    </a:custClr>
    <a:custClr name="Siemens Accent Red dark">
      <a:srgbClr val="641946"/>
    </a:custClr>
    <a:custClr name="Siemens Red light">
      <a:srgbClr val="AF235F"/>
    </a:custClr>
    <a:custClr name="Siemens Stone (2)">
      <a:srgbClr val="788791"/>
    </a:custClr>
    <a:custClr name="Siemens Sand (2)">
      <a:srgbClr val="9B9682"/>
    </a:custClr>
    <a:custClr name="Siemens Accent Teal (2)">
      <a:srgbClr val="0F8287"/>
    </a:custClr>
    <a:custClr name="Siemens Accent Yellow (2)">
      <a:srgbClr val="C85A1E"/>
    </a:custClr>
    <a:custClr name="Siemens Accent Red (2)">
      <a:srgbClr val="641946"/>
    </a:custClr>
    <a:custClr name="Siemens Accent Blue (2)">
      <a:srgbClr val="005F87"/>
    </a:custClr>
    <a:custClr name="Siemens Accent Green (2)">
      <a:srgbClr val="647D2D"/>
    </a:custClr>
    <a:custClr name="Siemens Stone light">
      <a:srgbClr val="879BAA"/>
    </a:custClr>
    <a:custClr name="Siemens Accent Blue dark">
      <a:srgbClr val="005F87"/>
    </a:custClr>
    <a:custClr name="Siemens Accent Blue light">
      <a:srgbClr val="50BED7"/>
    </a:custClr>
    <a:custClr name="Siemens Stone (3)">
      <a:srgbClr val="9BAFBE"/>
    </a:custClr>
    <a:custClr name="Siemens Sand (3)">
      <a:srgbClr val="B9B9A5"/>
    </a:custClr>
    <a:custClr name="Siemens Accent Teal (3)">
      <a:srgbClr val="32A0A0"/>
    </a:custClr>
    <a:custClr name="Siemens Accent Yellow (3)">
      <a:srgbClr val="EB780A"/>
    </a:custClr>
    <a:custClr name="Siemens Accent Red (3)">
      <a:srgbClr val="871E50"/>
    </a:custClr>
    <a:custClr name="Siemens Accent Blue (3)">
      <a:srgbClr val="2387AA"/>
    </a:custClr>
    <a:custClr name="Siemens Accent Green (3)">
      <a:srgbClr val="879628"/>
    </a:custClr>
    <a:custClr name="Siemens Stone light 35%">
      <a:srgbClr val="BECDD7"/>
    </a:custClr>
    <a:custClr name="Siemens Accent Green">
      <a:srgbClr val="647D2D"/>
    </a:custClr>
    <a:custClr name="Siemens Accent Green light">
      <a:srgbClr val="AAB414"/>
    </a:custClr>
    <a:custClr name="Siemens Stone (4)">
      <a:srgbClr val="BECDD7"/>
    </a:custClr>
    <a:custClr name="Siemens Sand (4)">
      <a:srgbClr val="D7D7CD"/>
    </a:custClr>
    <a:custClr name="Siemens Accent Teal (4)">
      <a:srgbClr val="4BB9B9"/>
    </a:custClr>
    <a:custClr name="Siemens Accent Yellow (4)">
      <a:srgbClr val="FFB900"/>
    </a:custClr>
    <a:custClr name="Siemens Accent Red (4)">
      <a:srgbClr val="AF235F"/>
    </a:custClr>
    <a:custClr name="Siemens Accent Blue (4)">
      <a:srgbClr val="41AAC8"/>
    </a:custClr>
    <a:custClr name="Siemens Accent Green (4)">
      <a:srgbClr val="AAB414"/>
    </a:custClr>
    <a:custClr name="Siemens Sand 35%">
      <a:srgbClr val="D7D7CD"/>
    </a:custClr>
    <a:custClr name="Siemens Accent Teal dark">
      <a:srgbClr val="00646E"/>
    </a:custClr>
    <a:custClr name="Siemens Accent Teal light">
      <a:srgbClr val="41AAAA"/>
    </a:custClr>
    <a:custClr name="Siemens Stone (5)">
      <a:srgbClr val="CDD9E1"/>
    </a:custClr>
    <a:custClr name="Siemens Sand (5)">
      <a:srgbClr val="E1E1D7"/>
    </a:custClr>
    <a:custClr name="Siemens Accent Teal (5)">
      <a:srgbClr val="A5E1E1"/>
    </a:custClr>
    <a:custClr name="Siemens Accent Yellow (5)">
      <a:srgbClr val="FFE178"/>
    </a:custClr>
    <a:custClr name="Siemens Accent Red (5)">
      <a:srgbClr val="D7698C"/>
    </a:custClr>
    <a:custClr name="Siemens Accent Blue(5)">
      <a:srgbClr val="7DD2E6"/>
    </a:custClr>
    <a:custClr name="Siemens Accent Green (5)">
      <a:srgbClr val="D2D741"/>
    </a:custClr>
  </a:custClr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
    <a:dk1>
      <a:srgbClr val="000000"/>
    </a:dk1>
    <a:lt1>
      <a:srgbClr val="D0D3DA"/>
    </a:lt1>
    <a:dk2>
      <a:srgbClr val="949EAA"/>
    </a:dk2>
    <a:lt2>
      <a:srgbClr val="FFFFFF"/>
    </a:lt2>
    <a:accent1>
      <a:srgbClr val="A0B6C0"/>
    </a:accent1>
    <a:accent2>
      <a:srgbClr val="336699"/>
    </a:accent2>
    <a:accent3>
      <a:srgbClr val="E4E6EA"/>
    </a:accent3>
    <a:accent4>
      <a:srgbClr val="000000"/>
    </a:accent4>
    <a:accent5>
      <a:srgbClr val="CDD7DC"/>
    </a:accent5>
    <a:accent6>
      <a:srgbClr val="2D5C8A"/>
    </a:accent6>
    <a:hlink>
      <a:srgbClr val="CC3300"/>
    </a:hlink>
    <a:folHlink>
      <a:srgbClr val="DDDDDD"/>
    </a:folHlink>
  </a:clrScheme>
  <a:fontScheme name="SIM_Template_cool_grey_DE">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
    <a:dk1>
      <a:srgbClr val="000000"/>
    </a:dk1>
    <a:lt1>
      <a:srgbClr val="D0D3DA"/>
    </a:lt1>
    <a:dk2>
      <a:srgbClr val="949EAA"/>
    </a:dk2>
    <a:lt2>
      <a:srgbClr val="FFFFFF"/>
    </a:lt2>
    <a:accent1>
      <a:srgbClr val="A0B6C0"/>
    </a:accent1>
    <a:accent2>
      <a:srgbClr val="336699"/>
    </a:accent2>
    <a:accent3>
      <a:srgbClr val="E4E6EA"/>
    </a:accent3>
    <a:accent4>
      <a:srgbClr val="000000"/>
    </a:accent4>
    <a:accent5>
      <a:srgbClr val="CDD7DC"/>
    </a:accent5>
    <a:accent6>
      <a:srgbClr val="2D5C8A"/>
    </a:accent6>
    <a:hlink>
      <a:srgbClr val="CC3300"/>
    </a:hlink>
    <a:folHlink>
      <a:srgbClr val="DDDDDD"/>
    </a:folHlink>
  </a:clrScheme>
  <a:fontScheme name="SIM_Template_cool_grey_DE">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10.xml><?xml version="1.0" encoding="utf-8"?>
<p:properties xmlns:p="http://schemas.microsoft.com/office/2006/metadata/properties" xmlns:xsi="http://www.w3.org/2001/XMLSchema-instance" xmlns:pc="http://schemas.microsoft.com/office/infopath/2007/PartnerControls">
  <documentManagement/>
</p:properties>
</file>

<file path=customXml/item11.xml><?xml version="1.0" encoding="utf-8"?>
<p4ppTags>
  <Name>Text + Index</Name>
  <PpLayout>32</PpLayout>
  <Index>8</Index>
</p4ppTags>
</file>

<file path=customXml/item12.xml><?xml version="1.0" encoding="utf-8"?>
<p4ppTags>
  <Name>One object (large) + Navigation</Name>
  <PpLayout>32</PpLayout>
  <Index>17</Index>
</p4ppTags>
</file>

<file path=customXml/item13.xml><?xml version="1.0" encoding="utf-8"?>
<p4ppTags>
  <Name>Free Content + Navigation</Name>
  <PpLayout>32</PpLayout>
  <Index>16</Index>
</p4ppTags>
</file>

<file path=customXml/item14.xml><?xml version="1.0" encoding="utf-8"?>
<p4ppTags>
  <Name>Two columns</Name>
  <PpLayout>29</PpLayout>
  <Index>12</Index>
</p4ppTags>
</file>

<file path=customXml/item15.xml><?xml version="1.0" encoding="utf-8"?>
<p4ppTags>
  <Name>Two columns + Navigation</Name>
  <PpLayout>32</PpLayout>
  <Index>19</Index>
</p4ppTags>
</file>

<file path=customXml/item16.xml><?xml version="1.0" encoding="utf-8"?>
<p4ppTags>
  <Name>One object (small)</Name>
  <PpLayout>16</PpLayout>
  <Index>11</Index>
</p4ppTags>
</file>

<file path=customXml/item17.xml><?xml version="1.0" encoding="utf-8"?>
<p4ppTags>
  <Name>One object (small) + Navigation</Name>
  <PpLayout>32</PpLayout>
  <Index>18</Index>
</p4ppTags>
</file>

<file path=customXml/item18.xml><?xml version="1.0" encoding="utf-8"?>
<p4ppTags/>
</file>

<file path=customXml/item19.xml><?xml version="1.0" encoding="utf-8"?>
<p4ppTags>
  <Name>One object (large)</Name>
  <PpLayout>16</PpLayout>
  <Index>10</Index>
</p4ppTags>
</file>

<file path=customXml/item2.xml><?xml version="1.0" encoding="utf-8"?>
<p4ppTags>
  <Name>Four objects + Navigation</Name>
  <PpLayout>32</PpLayout>
  <Index>22</Index>
</p4ppTags>
</file>

<file path=customXml/item3.xml><?xml version="1.0" encoding="utf-8"?>
<p4ppTags>
  <Name>Three columns + Navigation</Name>
  <PpLayout>32</PpLayout>
  <Index>20</Index>
</p4ppTags>
</file>

<file path=customXml/item4.xml><?xml version="1.0" encoding="utf-8"?>
<ct:contentTypeSchema xmlns:ct="http://schemas.microsoft.com/office/2006/metadata/contentType" xmlns:ma="http://schemas.microsoft.com/office/2006/metadata/properties/metaAttributes" ct:_="" ma:_="" ma:contentTypeName="Document" ma:contentTypeID="0x010100933D11B1947736488532294EE9F4ED4B" ma:contentTypeVersion="0" ma:contentTypeDescription="Create a new document." ma:contentTypeScope="" ma:versionID="409d8ad1dc0efc9a97244d38c2b06125">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p4ppTags>
  <Name>Free Content</Name>
  <PpLayout>11</PpLayout>
  <Index>9</Index>
</p4ppTags>
</file>

<file path=customXml/item6.xml><?xml version="1.0" encoding="utf-8"?>
<p4ppTags>
  <Name>Four objects</Name>
  <PpLayout>24</PpLayout>
  <Index>15</Index>
</p4ppTags>
</file>

<file path=customXml/item7.xml><?xml version="1.0" encoding="utf-8"?>
<p4ppTags>
  <Name>Two rows</Name>
  <PpLayout>32</PpLayout>
  <Index>13</Index>
</p4ppTags>
</file>

<file path=customXml/item8.xml><?xml version="1.0" encoding="utf-8"?>
<p4ppTags>
  <Name>Three columns</Name>
  <PpLayout>32</PpLayout>
  <Index>14</Index>
</p4ppTags>
</file>

<file path=customXml/item9.xml><?xml version="1.0" encoding="utf-8"?>
<p4ppTags>
  <Name>Two rows + Navigation</Name>
  <PpLayout>32</PpLayout>
  <Index>21</Index>
</p4ppTags>
</file>

<file path=customXml/itemProps1.xml><?xml version="1.0" encoding="utf-8"?>
<ds:datastoreItem xmlns:ds="http://schemas.openxmlformats.org/officeDocument/2006/customXml" ds:itemID="{055C50BE-9F34-4285-8C05-27F825913123}">
  <ds:schemaRefs>
    <ds:schemaRef ds:uri="http://schemas.microsoft.com/sharepoint/v3/contenttype/forms"/>
  </ds:schemaRefs>
</ds:datastoreItem>
</file>

<file path=customXml/itemProps10.xml><?xml version="1.0" encoding="utf-8"?>
<ds:datastoreItem xmlns:ds="http://schemas.openxmlformats.org/officeDocument/2006/customXml" ds:itemID="{8A1ECB66-B471-4C6F-9779-32FCF4993E05}">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 ds:uri="http://purl.org/dc/dcmitype/"/>
  </ds:schemaRefs>
</ds:datastoreItem>
</file>

<file path=customXml/itemProps11.xml><?xml version="1.0" encoding="utf-8"?>
<ds:datastoreItem xmlns:ds="http://schemas.openxmlformats.org/officeDocument/2006/customXml" ds:itemID="{7E35FEDB-1F0E-4D67-A313-4AC59C26FF29}">
  <ds:schemaRefs/>
</ds:datastoreItem>
</file>

<file path=customXml/itemProps12.xml><?xml version="1.0" encoding="utf-8"?>
<ds:datastoreItem xmlns:ds="http://schemas.openxmlformats.org/officeDocument/2006/customXml" ds:itemID="{B27F640E-84DF-4F97-BC70-D045F1E6594F}">
  <ds:schemaRefs/>
</ds:datastoreItem>
</file>

<file path=customXml/itemProps13.xml><?xml version="1.0" encoding="utf-8"?>
<ds:datastoreItem xmlns:ds="http://schemas.openxmlformats.org/officeDocument/2006/customXml" ds:itemID="{7CC5F709-E74B-4E5F-A728-923D5062EBEF}">
  <ds:schemaRefs/>
</ds:datastoreItem>
</file>

<file path=customXml/itemProps14.xml><?xml version="1.0" encoding="utf-8"?>
<ds:datastoreItem xmlns:ds="http://schemas.openxmlformats.org/officeDocument/2006/customXml" ds:itemID="{1666F4C2-68F5-4840-A44A-1A646C0925A1}">
  <ds:schemaRefs/>
</ds:datastoreItem>
</file>

<file path=customXml/itemProps15.xml><?xml version="1.0" encoding="utf-8"?>
<ds:datastoreItem xmlns:ds="http://schemas.openxmlformats.org/officeDocument/2006/customXml" ds:itemID="{D7BABA95-BFFE-422B-8591-3271669EEA88}">
  <ds:schemaRefs/>
</ds:datastoreItem>
</file>

<file path=customXml/itemProps16.xml><?xml version="1.0" encoding="utf-8"?>
<ds:datastoreItem xmlns:ds="http://schemas.openxmlformats.org/officeDocument/2006/customXml" ds:itemID="{1618AA06-B22E-4D19-9680-0D7830426729}">
  <ds:schemaRefs/>
</ds:datastoreItem>
</file>

<file path=customXml/itemProps17.xml><?xml version="1.0" encoding="utf-8"?>
<ds:datastoreItem xmlns:ds="http://schemas.openxmlformats.org/officeDocument/2006/customXml" ds:itemID="{D9FE249F-833E-4CF0-BECB-552D01D7DC9E}">
  <ds:schemaRefs/>
</ds:datastoreItem>
</file>

<file path=customXml/itemProps18.xml><?xml version="1.0" encoding="utf-8"?>
<ds:datastoreItem xmlns:ds="http://schemas.openxmlformats.org/officeDocument/2006/customXml" ds:itemID="{572FBA73-6DBF-45DA-8282-9342320CFAB0}">
  <ds:schemaRefs/>
</ds:datastoreItem>
</file>

<file path=customXml/itemProps19.xml><?xml version="1.0" encoding="utf-8"?>
<ds:datastoreItem xmlns:ds="http://schemas.openxmlformats.org/officeDocument/2006/customXml" ds:itemID="{80661B8B-A327-44F9-823B-4D9EE0B3EC78}">
  <ds:schemaRefs/>
</ds:datastoreItem>
</file>

<file path=customXml/itemProps2.xml><?xml version="1.0" encoding="utf-8"?>
<ds:datastoreItem xmlns:ds="http://schemas.openxmlformats.org/officeDocument/2006/customXml" ds:itemID="{EAB520BC-C6EC-457E-8AB5-55DB67C86858}">
  <ds:schemaRefs/>
</ds:datastoreItem>
</file>

<file path=customXml/itemProps3.xml><?xml version="1.0" encoding="utf-8"?>
<ds:datastoreItem xmlns:ds="http://schemas.openxmlformats.org/officeDocument/2006/customXml" ds:itemID="{85D77EE6-52B7-48BE-9EDB-748F1EBB53DE}">
  <ds:schemaRefs/>
</ds:datastoreItem>
</file>

<file path=customXml/itemProps4.xml><?xml version="1.0" encoding="utf-8"?>
<ds:datastoreItem xmlns:ds="http://schemas.openxmlformats.org/officeDocument/2006/customXml" ds:itemID="{62300786-9A80-4B51-AAA7-E96878C1EF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5.xml><?xml version="1.0" encoding="utf-8"?>
<ds:datastoreItem xmlns:ds="http://schemas.openxmlformats.org/officeDocument/2006/customXml" ds:itemID="{D8097D0C-BE3E-4AEC-9593-65CFCCB19297}">
  <ds:schemaRefs/>
</ds:datastoreItem>
</file>

<file path=customXml/itemProps6.xml><?xml version="1.0" encoding="utf-8"?>
<ds:datastoreItem xmlns:ds="http://schemas.openxmlformats.org/officeDocument/2006/customXml" ds:itemID="{1581BFFB-B4CE-47A8-BE77-DC1339B1E5A7}">
  <ds:schemaRefs/>
</ds:datastoreItem>
</file>

<file path=customXml/itemProps7.xml><?xml version="1.0" encoding="utf-8"?>
<ds:datastoreItem xmlns:ds="http://schemas.openxmlformats.org/officeDocument/2006/customXml" ds:itemID="{38AB8DE4-FD9B-4166-BEC3-3F1753596133}">
  <ds:schemaRefs/>
</ds:datastoreItem>
</file>

<file path=customXml/itemProps8.xml><?xml version="1.0" encoding="utf-8"?>
<ds:datastoreItem xmlns:ds="http://schemas.openxmlformats.org/officeDocument/2006/customXml" ds:itemID="{15CF3461-70D1-4B54-AFAB-DAFDA0A238CD}">
  <ds:schemaRefs/>
</ds:datastoreItem>
</file>

<file path=customXml/itemProps9.xml><?xml version="1.0" encoding="utf-8"?>
<ds:datastoreItem xmlns:ds="http://schemas.openxmlformats.org/officeDocument/2006/customXml" ds:itemID="{6C79E4F8-DCFB-483C-880A-AEEC6AAFC838}">
  <ds:schemaRefs/>
</ds:datastoreItem>
</file>

<file path=docProps/app.xml><?xml version="1.0" encoding="utf-8"?>
<Properties xmlns="http://schemas.openxmlformats.org/officeDocument/2006/extended-properties" xmlns:vt="http://schemas.openxmlformats.org/officeDocument/2006/docPropsVTypes">
  <Template/>
  <TotalTime>0</TotalTime>
  <Words>2326</Words>
  <Application>Microsoft Office PowerPoint</Application>
  <PresentationFormat>Vlastní</PresentationFormat>
  <Paragraphs>245</Paragraphs>
  <Slides>22</Slides>
  <Notes>3</Notes>
  <HiddenSlides>0</HiddenSlides>
  <MMClips>0</MMClips>
  <ScaleCrop>false</ScaleCrop>
  <HeadingPairs>
    <vt:vector size="8" baseType="variant">
      <vt:variant>
        <vt:lpstr>Použitá písma</vt:lpstr>
      </vt:variant>
      <vt:variant>
        <vt:i4>3</vt:i4>
      </vt:variant>
      <vt:variant>
        <vt:lpstr>Motiv</vt:lpstr>
      </vt:variant>
      <vt:variant>
        <vt:i4>1</vt:i4>
      </vt:variant>
      <vt:variant>
        <vt:lpstr>Vložené servery OLE</vt:lpstr>
      </vt:variant>
      <vt:variant>
        <vt:i4>3</vt:i4>
      </vt:variant>
      <vt:variant>
        <vt:lpstr>Nadpisy snímků</vt:lpstr>
      </vt:variant>
      <vt:variant>
        <vt:i4>22</vt:i4>
      </vt:variant>
    </vt:vector>
  </HeadingPairs>
  <TitlesOfParts>
    <vt:vector size="29" baseType="lpstr">
      <vt:lpstr>Arial</vt:lpstr>
      <vt:lpstr>Symbol</vt:lpstr>
      <vt:lpstr>Wingdings</vt:lpstr>
      <vt:lpstr>Siemens 2017 – 16:9</vt:lpstr>
      <vt:lpstr>think-cell Folie</vt:lpstr>
      <vt:lpstr>Worksheet</vt:lpstr>
      <vt:lpstr>Image Document</vt:lpstr>
      <vt:lpstr>Potenciál přínosu moderní železnice potřebám a cílům ČR 231. Žofínské fórum Nákladní a osobní doprava. Současnost a perspektiva české železnice. Praha, 11.11. 2019  Jiří Pohl, Siemens Mobility, s.r.o.  člen Výboru pro udržitelnou energetiku Rady vlády ČR pro udržitelný rozvoj člen Výboru pro udržitelnou dopravu Rady vlády ČR pro udržitelný rozvoj</vt:lpstr>
      <vt:lpstr>Transfer oxidu uhličitého</vt:lpstr>
      <vt:lpstr>Důsledky spalování fosilních paliv (skleníkový efekt)</vt:lpstr>
      <vt:lpstr>Energetika ČR</vt:lpstr>
      <vt:lpstr>Struktura konečné spotřeby energie v ČR</vt:lpstr>
      <vt:lpstr>Vnitrostátní plán ČR v oblasti energetiky a klimatu do roku 2030 Usnesení vlády ČR č. 84/2019</vt:lpstr>
      <vt:lpstr>Realita vývoje spotřeby energie a produkce oxidu uhličitého v ČR</vt:lpstr>
      <vt:lpstr>Kompenzace spalování fosilních paliv funkcí lesů </vt:lpstr>
      <vt:lpstr>Prezentace aplikace PowerPoint</vt:lpstr>
      <vt:lpstr>Energie pro dopravu</vt:lpstr>
      <vt:lpstr>Vliv dopravy na životní prostředí</vt:lpstr>
      <vt:lpstr>Energetická bilance dopravy v ČR (rok 2020 – výchozí bod Národního plánu v oblasti energetiky a klimatu)</vt:lpstr>
      <vt:lpstr>Úspory zdrojem energie</vt:lpstr>
      <vt:lpstr>Intramodální a extramodální úspory energie v dopravě</vt:lpstr>
      <vt:lpstr>Energetické a environmentální přednosti železnice</vt:lpstr>
      <vt:lpstr>Prezentace aplikace PowerPoint</vt:lpstr>
      <vt:lpstr>Prezentace aplikace PowerPoint</vt:lpstr>
      <vt:lpstr>Prezentace aplikace PowerPoint</vt:lpstr>
      <vt:lpstr>Prezentace aplikace PowerPoint</vt:lpstr>
      <vt:lpstr>Prezentace aplikace PowerPoint</vt:lpstr>
      <vt:lpstr>Řešení pro částečně elektrizovanou železniční síť: dvouzdrojová vozidla trolej / akumulátor</vt:lpstr>
      <vt:lpstr>Děkuji Vám za Vaši pozornost!</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keywords>C_Unrestricted</cp:keywords>
  <cp:lastModifiedBy/>
  <cp:revision>1</cp:revision>
  <dcterms:created xsi:type="dcterms:W3CDTF">2017-12-01T19:43:48Z</dcterms:created>
  <dcterms:modified xsi:type="dcterms:W3CDTF">2019-11-10T16:01:25Z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0x010100933D11B1947736488532294EE9F4ED4B</vt:lpwstr>
  </property>
  <property fmtid="{D5CDD505-2E9C-101B-9397-08002B2CF9AE}" pid="3" name="_NewReviewCycle">
    <vt:lpwstr/>
  </property>
  <property fmtid="{D5CDD505-2E9C-101B-9397-08002B2CF9AE}" pid="4" name="Document Confidentiality">
    <vt:lpwstr>Unrestricted</vt:lpwstr>
  </property>
  <property fmtid="{D5CDD505-2E9C-101B-9397-08002B2CF9AE}" pid="5" name="sodocoClasLang">
    <vt:lpwstr>Unrestricted</vt:lpwstr>
  </property>
  <property fmtid="{D5CDD505-2E9C-101B-9397-08002B2CF9AE}" pid="6" name="sodocoClasLangId">
    <vt:i4>0</vt:i4>
  </property>
  <property fmtid="{D5CDD505-2E9C-101B-9397-08002B2CF9AE}" pid="7" name="sodocoClasId">
    <vt:i4>0</vt:i4>
  </property>
</Properties>
</file>